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6F093-9624-4265-ACCD-D15F5FDB796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32A82-CAAD-41A2-9C54-1C241C6A50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88840"/>
            <a:ext cx="6400800" cy="1752600"/>
          </a:xfrm>
        </p:spPr>
        <p:txBody>
          <a:bodyPr/>
          <a:lstStyle/>
          <a:p>
            <a:r>
              <a:rPr lang="cs-CZ" b="1" dirty="0" smtClean="0"/>
              <a:t>VY_32_INOVACE_ČJ.3.16</a:t>
            </a:r>
            <a:endParaRPr lang="cs-CZ" b="1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620688"/>
            <a:ext cx="396044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2996952"/>
          <a:ext cx="792088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1210"/>
                <a:gridCol w="552967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procvičení učiva – vyjmenovaná slova po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</a:t>
                      </a:r>
                      <a:r>
                        <a:rPr lang="cs-CZ" baseline="0" dirty="0" smtClean="0"/>
                        <a:t> a píše správně i/y po obojetné souhlásce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Slovo vyjmenované a příbuzné, obojetná souhláska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</a:t>
                      </a:r>
                      <a:r>
                        <a:rPr lang="cs-CZ" baseline="0" dirty="0" smtClean="0"/>
                        <a:t>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</a:t>
            </a:r>
            <a:r>
              <a:rPr lang="cs-CZ" b="1" u="sng" dirty="0" smtClean="0"/>
              <a:t> m</a:t>
            </a:r>
            <a:r>
              <a:rPr lang="cs-CZ" dirty="0" smtClean="0"/>
              <a:t> a </a:t>
            </a:r>
            <a:br>
              <a:rPr lang="cs-CZ" dirty="0" smtClean="0"/>
            </a:br>
            <a:r>
              <a:rPr lang="cs-CZ" dirty="0" smtClean="0"/>
              <a:t>slova s nimi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Ke každému vyjmenovanému slovu řekni slovo příbuzné.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Vysvětli význam slov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My – mi,  mýt – mít,  mýval – míval,  mýlí se - milý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Poskládej z písmen 4 vyjmenovaná slova a napiš: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KAÝSMT -	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ZYHM -		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DCHATMÝ -	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MÝCHÍŘ -	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synonyma: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Paličatý -			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Náhodou se přidat - 	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Vhánět vzduch -	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Přechytralý -		_____________________		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Vypiš z vyjmenovaných slov po </a:t>
            </a:r>
            <a:r>
              <a:rPr lang="cs-CZ" b="1" u="sng" dirty="0" smtClean="0"/>
              <a:t>m</a:t>
            </a:r>
            <a:r>
              <a:rPr lang="cs-CZ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Názvy živočichů: 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Názvy měst: 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Zájmeno: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Slovesa: ________________________________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6529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Poskládej z písmen 4 vyjmenovaná slova a napiš: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KAÝSMT -	</a:t>
            </a:r>
            <a:r>
              <a:rPr lang="cs-CZ" b="1" i="1" dirty="0" smtClean="0"/>
              <a:t>smýkat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ZYHM -		</a:t>
            </a:r>
            <a:r>
              <a:rPr lang="cs-CZ" b="1" i="1" dirty="0" smtClean="0"/>
              <a:t>hmyz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DCHATMÝ -	</a:t>
            </a:r>
            <a:r>
              <a:rPr lang="cs-CZ" b="1" i="1" dirty="0" smtClean="0"/>
              <a:t>dmýchat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MÝCHÍŘ -	</a:t>
            </a:r>
            <a:r>
              <a:rPr lang="cs-CZ" b="1" i="1" dirty="0" smtClean="0"/>
              <a:t>chmýří</a:t>
            </a:r>
            <a:endParaRPr lang="cs-CZ" b="1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synonyma: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Paličatý -			</a:t>
            </a:r>
            <a:r>
              <a:rPr lang="cs-CZ" b="1" i="1" dirty="0" smtClean="0"/>
              <a:t>umíněný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Náhodou se přidat - </a:t>
            </a:r>
            <a:r>
              <a:rPr lang="cs-CZ" b="1" i="1" dirty="0" smtClean="0"/>
              <a:t>nachomýtnout se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Vhánět vzduch -	</a:t>
            </a:r>
            <a:r>
              <a:rPr lang="cs-CZ" b="1" i="1" dirty="0" smtClean="0"/>
              <a:t>dmýchat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Přechytralý -		</a:t>
            </a:r>
            <a:r>
              <a:rPr lang="cs-CZ" b="1" i="1" dirty="0" smtClean="0"/>
              <a:t>domýšlivý	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Vypiš z vyjmenovaných slov po </a:t>
            </a:r>
            <a:r>
              <a:rPr lang="cs-CZ" b="1" u="sng" dirty="0" smtClean="0"/>
              <a:t>m</a:t>
            </a:r>
            <a:r>
              <a:rPr lang="cs-CZ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Názvy živočichů: </a:t>
            </a:r>
            <a:r>
              <a:rPr lang="cs-CZ" b="1" i="1" dirty="0" smtClean="0"/>
              <a:t>myš, hlemýžď, hmyz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Názvy měst: </a:t>
            </a:r>
            <a:r>
              <a:rPr lang="cs-CZ" b="1" i="1" dirty="0" smtClean="0"/>
              <a:t>Litomyšl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Zájmeno: </a:t>
            </a:r>
            <a:r>
              <a:rPr lang="cs-CZ" b="1" i="1" dirty="0" smtClean="0"/>
              <a:t>my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Slovesa: </a:t>
            </a:r>
            <a:r>
              <a:rPr lang="cs-CZ" b="1" i="1" dirty="0" smtClean="0"/>
              <a:t>mýt, myslit, mýlit se, mýtit, zamykat, smýkat, dmýchat, nachomýtnout se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187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Vyjmenovaná slova po m a  slova s nimi příbuzná</vt:lpstr>
      <vt:lpstr>Poskládej z písmen 4 vyjmenovaná slova a napiš:</vt:lpstr>
      <vt:lpstr>Doplň synonyma:</vt:lpstr>
      <vt:lpstr>Vypiš z vyjmenovaných slov po m:</vt:lpstr>
      <vt:lpstr>Řešení :</vt:lpstr>
      <vt:lpstr>Poskládej z písmen 4 vyjmenovaná slova a napiš:</vt:lpstr>
      <vt:lpstr>Doplň synonyma:</vt:lpstr>
      <vt:lpstr>Vypiš z vyjmenovaných slov po m: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2012-12-02T15:12:10Z</dcterms:created>
  <dcterms:modified xsi:type="dcterms:W3CDTF">2012-12-10T18:30:15Z</dcterms:modified>
</cp:coreProperties>
</file>