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02D2EB2-2BBA-4A6F-83CE-D5EBB82253E5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89D7F53-9C2C-4703-BF83-A45A4C7C6F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2D2EB2-2BBA-4A6F-83CE-D5EBB82253E5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9D7F53-9C2C-4703-BF83-A45A4C7C6F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02D2EB2-2BBA-4A6F-83CE-D5EBB82253E5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89D7F53-9C2C-4703-BF83-A45A4C7C6F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2D2EB2-2BBA-4A6F-83CE-D5EBB82253E5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9D7F53-9C2C-4703-BF83-A45A4C7C6F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2D2EB2-2BBA-4A6F-83CE-D5EBB82253E5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9D7F53-9C2C-4703-BF83-A45A4C7C6F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2D2EB2-2BBA-4A6F-83CE-D5EBB82253E5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9D7F53-9C2C-4703-BF83-A45A4C7C6F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02D2EB2-2BBA-4A6F-83CE-D5EBB82253E5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9D7F53-9C2C-4703-BF83-A45A4C7C6F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2D2EB2-2BBA-4A6F-83CE-D5EBB82253E5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9D7F53-9C2C-4703-BF83-A45A4C7C6F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2D2EB2-2BBA-4A6F-83CE-D5EBB82253E5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9D7F53-9C2C-4703-BF83-A45A4C7C6F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2D2EB2-2BBA-4A6F-83CE-D5EBB82253E5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9D7F53-9C2C-4703-BF83-A45A4C7C6F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02D2EB2-2BBA-4A6F-83CE-D5EBB82253E5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89D7F53-9C2C-4703-BF83-A45A4C7C6F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02D2EB2-2BBA-4A6F-83CE-D5EBB82253E5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89D7F53-9C2C-4703-BF83-A45A4C7C6F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505944"/>
          </a:xfrm>
        </p:spPr>
        <p:txBody>
          <a:bodyPr/>
          <a:lstStyle/>
          <a:p>
            <a:r>
              <a:rPr lang="cs-CZ" dirty="0" smtClean="0"/>
              <a:t>VY_32_INOVACE_ČJ.3.17</a:t>
            </a:r>
          </a:p>
          <a:p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583264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331640" y="2348880"/>
          <a:ext cx="6696744" cy="4133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  <a:gridCol w="4464496"/>
              </a:tblGrid>
              <a:tr h="83547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</a:t>
                      </a:r>
                      <a:r>
                        <a:rPr lang="cs-CZ" baseline="0" dirty="0" smtClean="0"/>
                        <a:t> obsahuje úkoly sloužící upevnění učiva o podstatných a  přídavných jménech</a:t>
                      </a:r>
                      <a:endParaRPr lang="cs-CZ" dirty="0"/>
                    </a:p>
                  </a:txBody>
                  <a:tcPr/>
                </a:tc>
              </a:tr>
              <a:tr h="43282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584832">
                <a:tc>
                  <a:txBody>
                    <a:bodyPr/>
                    <a:lstStyle/>
                    <a:p>
                      <a:r>
                        <a:rPr lang="cs-CZ" dirty="0" smtClean="0"/>
                        <a:t>0čekávaný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Rozliší </a:t>
                      </a:r>
                      <a:r>
                        <a:rPr lang="cs-CZ" dirty="0" err="1" smtClean="0"/>
                        <a:t>podst</a:t>
                      </a:r>
                      <a:r>
                        <a:rPr lang="cs-CZ" dirty="0" smtClean="0"/>
                        <a:t>. jména</a:t>
                      </a:r>
                      <a:r>
                        <a:rPr lang="cs-CZ" baseline="0" dirty="0" smtClean="0"/>
                        <a:t> a příd. </a:t>
                      </a:r>
                      <a:r>
                        <a:rPr lang="cs-CZ" baseline="0" dirty="0" err="1" smtClean="0"/>
                        <a:t>jm</a:t>
                      </a:r>
                      <a:r>
                        <a:rPr lang="cs-CZ" baseline="0" dirty="0" smtClean="0"/>
                        <a:t>., doplní vhodné dvojice, odůvodňuje volbu</a:t>
                      </a:r>
                      <a:endParaRPr lang="cs-CZ" dirty="0"/>
                    </a:p>
                  </a:txBody>
                  <a:tcPr/>
                </a:tc>
              </a:tr>
              <a:tr h="584832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</a:t>
                      </a:r>
                      <a:r>
                        <a:rPr lang="cs-CZ" baseline="0" dirty="0" smtClean="0"/>
                        <a:t>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Podstatná jména, přídavná jména, slovní spojení</a:t>
                      </a:r>
                      <a:endParaRPr lang="cs-CZ" dirty="0"/>
                    </a:p>
                  </a:txBody>
                  <a:tcPr/>
                </a:tc>
              </a:tr>
              <a:tr h="584832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</a:t>
                      </a:r>
                      <a:r>
                        <a:rPr lang="cs-CZ" baseline="0" dirty="0" smtClean="0"/>
                        <a:t>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3.ročník</a:t>
                      </a:r>
                      <a:endParaRPr lang="cs-CZ" dirty="0"/>
                    </a:p>
                  </a:txBody>
                  <a:tcPr/>
                </a:tc>
              </a:tr>
              <a:tr h="432821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– prosinec 2012</a:t>
                      </a:r>
                      <a:endParaRPr lang="cs-CZ" dirty="0"/>
                    </a:p>
                  </a:txBody>
                  <a:tcPr/>
                </a:tc>
              </a:tr>
              <a:tr h="432821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PODSTATNÁ JMÉNA – názvy </a:t>
            </a:r>
            <a:r>
              <a:rPr lang="cs-CZ" dirty="0" smtClean="0"/>
              <a:t>osob, zvířat, věcí, vlastností a dějů</a:t>
            </a:r>
          </a:p>
          <a:p>
            <a:pPr>
              <a:buNone/>
            </a:pPr>
            <a:r>
              <a:rPr lang="cs-CZ" dirty="0" smtClean="0"/>
              <a:t>Kuchařka, opička, stůl, laskavost, běhání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/>
              <a:t>PŘÍDAVNÁ JMÉNA </a:t>
            </a:r>
            <a:r>
              <a:rPr lang="cs-CZ" dirty="0" smtClean="0"/>
              <a:t>– vyjadřují </a:t>
            </a:r>
            <a:r>
              <a:rPr lang="cs-CZ" b="1" dirty="0" smtClean="0"/>
              <a:t>vlastnosti</a:t>
            </a:r>
            <a:r>
              <a:rPr lang="cs-CZ" dirty="0" smtClean="0"/>
              <a:t> osob, zvířat a věcí; odpovídají na otázky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jaký, který, čí</a:t>
            </a:r>
          </a:p>
          <a:p>
            <a:pPr>
              <a:buNone/>
            </a:pPr>
            <a:r>
              <a:rPr lang="cs-CZ" dirty="0" smtClean="0"/>
              <a:t>Zlatý, včerejší, dědečkův, princeznin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b="1" dirty="0" smtClean="0"/>
              <a:t>Doplň vhodné podstatné jméno do slovního spojení :</a:t>
            </a:r>
            <a:endParaRPr lang="cs-CZ" dirty="0" smtClean="0"/>
          </a:p>
          <a:p>
            <a:endParaRPr lang="cs-CZ" b="1" dirty="0"/>
          </a:p>
          <a:p>
            <a:r>
              <a:rPr lang="cs-CZ" b="1" dirty="0" smtClean="0"/>
              <a:t>_______________</a:t>
            </a:r>
            <a:r>
              <a:rPr lang="cs-CZ" dirty="0" smtClean="0"/>
              <a:t>okno</a:t>
            </a:r>
          </a:p>
          <a:p>
            <a:endParaRPr lang="cs-CZ" b="1" dirty="0"/>
          </a:p>
          <a:p>
            <a:r>
              <a:rPr lang="cs-CZ" b="1" dirty="0" smtClean="0"/>
              <a:t>_______________</a:t>
            </a:r>
            <a:r>
              <a:rPr lang="cs-CZ" dirty="0" smtClean="0"/>
              <a:t>vlak</a:t>
            </a:r>
          </a:p>
          <a:p>
            <a:endParaRPr lang="cs-CZ" b="1" dirty="0" smtClean="0"/>
          </a:p>
          <a:p>
            <a:r>
              <a:rPr lang="cs-CZ" b="1" dirty="0" smtClean="0"/>
              <a:t>_______________</a:t>
            </a:r>
            <a:r>
              <a:rPr lang="cs-CZ" dirty="0" smtClean="0"/>
              <a:t>křída</a:t>
            </a:r>
          </a:p>
          <a:p>
            <a:pPr>
              <a:buNone/>
            </a:pPr>
            <a:endParaRPr lang="cs-CZ" b="1" dirty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_______________</a:t>
            </a:r>
            <a:r>
              <a:rPr lang="cs-CZ" dirty="0" smtClean="0"/>
              <a:t>lavička</a:t>
            </a:r>
          </a:p>
          <a:p>
            <a:endParaRPr lang="cs-CZ" b="1" dirty="0"/>
          </a:p>
          <a:p>
            <a:r>
              <a:rPr lang="cs-CZ" b="1" dirty="0" smtClean="0"/>
              <a:t>_______________</a:t>
            </a:r>
            <a:r>
              <a:rPr lang="cs-CZ" dirty="0" smtClean="0"/>
              <a:t>vlastnost</a:t>
            </a:r>
          </a:p>
          <a:p>
            <a:endParaRPr lang="cs-CZ" b="1" dirty="0"/>
          </a:p>
          <a:p>
            <a:r>
              <a:rPr lang="cs-CZ" b="1" dirty="0" smtClean="0"/>
              <a:t>_______________</a:t>
            </a:r>
            <a:r>
              <a:rPr lang="cs-CZ" dirty="0" smtClean="0"/>
              <a:t>babička</a:t>
            </a:r>
          </a:p>
          <a:p>
            <a:endParaRPr lang="cs-CZ" b="1" dirty="0"/>
          </a:p>
          <a:p>
            <a:r>
              <a:rPr lang="cs-CZ" b="1" dirty="0" smtClean="0"/>
              <a:t>_______________</a:t>
            </a:r>
            <a:r>
              <a:rPr lang="cs-CZ" dirty="0" smtClean="0"/>
              <a:t>most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 smtClean="0"/>
              <a:t>Doplň vhodná podstatná jména do slovního spojení:</a:t>
            </a:r>
            <a:endParaRPr lang="cs-CZ" dirty="0" smtClean="0"/>
          </a:p>
          <a:p>
            <a:endParaRPr lang="cs-CZ" b="1" dirty="0"/>
          </a:p>
          <a:p>
            <a:r>
              <a:rPr lang="cs-CZ" dirty="0" smtClean="0"/>
              <a:t>Mateří  </a:t>
            </a:r>
            <a:r>
              <a:rPr lang="cs-CZ" b="1" dirty="0" smtClean="0"/>
              <a:t>_________________</a:t>
            </a:r>
          </a:p>
          <a:p>
            <a:endParaRPr lang="cs-CZ" dirty="0"/>
          </a:p>
          <a:p>
            <a:r>
              <a:rPr lang="cs-CZ" dirty="0" smtClean="0"/>
              <a:t>Barevný  </a:t>
            </a:r>
            <a:r>
              <a:rPr lang="cs-CZ" b="1" dirty="0" smtClean="0"/>
              <a:t>________________</a:t>
            </a:r>
          </a:p>
          <a:p>
            <a:endParaRPr lang="cs-CZ" dirty="0"/>
          </a:p>
          <a:p>
            <a:r>
              <a:rPr lang="cs-CZ" dirty="0" smtClean="0"/>
              <a:t>Zimní </a:t>
            </a:r>
            <a:r>
              <a:rPr lang="cs-CZ" b="1" dirty="0" smtClean="0"/>
              <a:t> __________________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Otevřené  </a:t>
            </a:r>
            <a:r>
              <a:rPr lang="cs-CZ" b="1" dirty="0" smtClean="0"/>
              <a:t>___________________</a:t>
            </a:r>
          </a:p>
          <a:p>
            <a:endParaRPr lang="cs-CZ" dirty="0"/>
          </a:p>
          <a:p>
            <a:r>
              <a:rPr lang="cs-CZ" dirty="0" smtClean="0"/>
              <a:t>Domácí  </a:t>
            </a:r>
            <a:r>
              <a:rPr lang="cs-CZ" b="1" dirty="0" smtClean="0"/>
              <a:t>____________________</a:t>
            </a:r>
          </a:p>
          <a:p>
            <a:endParaRPr lang="cs-CZ" dirty="0"/>
          </a:p>
          <a:p>
            <a:r>
              <a:rPr lang="cs-CZ" dirty="0" smtClean="0"/>
              <a:t>Zeleninová  </a:t>
            </a:r>
            <a:r>
              <a:rPr lang="cs-CZ" b="1" dirty="0" smtClean="0"/>
              <a:t>__________________</a:t>
            </a:r>
          </a:p>
          <a:p>
            <a:endParaRPr lang="cs-CZ" dirty="0"/>
          </a:p>
          <a:p>
            <a:r>
              <a:rPr lang="cs-CZ" dirty="0" smtClean="0"/>
              <a:t>Oblíbený  </a:t>
            </a:r>
            <a:r>
              <a:rPr lang="cs-CZ" b="1" dirty="0" smtClean="0"/>
              <a:t>____________________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b="1" dirty="0" smtClean="0"/>
              <a:t>Použij slovní spojení ve větách:</a:t>
            </a:r>
          </a:p>
          <a:p>
            <a:endParaRPr lang="cs-CZ" dirty="0"/>
          </a:p>
          <a:p>
            <a:r>
              <a:rPr lang="cs-CZ" dirty="0" smtClean="0"/>
              <a:t>Velké boty</a:t>
            </a:r>
          </a:p>
          <a:p>
            <a:r>
              <a:rPr lang="cs-CZ" dirty="0" smtClean="0"/>
              <a:t>Jarní prázdniny</a:t>
            </a:r>
          </a:p>
          <a:p>
            <a:r>
              <a:rPr lang="cs-CZ" dirty="0" smtClean="0"/>
              <a:t>Vánoční svátky</a:t>
            </a:r>
          </a:p>
          <a:p>
            <a:r>
              <a:rPr lang="cs-CZ" dirty="0" smtClean="0"/>
              <a:t>Dlouhý den</a:t>
            </a:r>
          </a:p>
          <a:p>
            <a:r>
              <a:rPr lang="cs-CZ" dirty="0" smtClean="0"/>
              <a:t>Školní potřeby</a:t>
            </a:r>
          </a:p>
          <a:p>
            <a:r>
              <a:rPr lang="cs-CZ" dirty="0" smtClean="0"/>
              <a:t>Dřevěný nábytek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Řešení:</a:t>
            </a:r>
            <a:endParaRPr lang="cs-CZ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b="1" dirty="0" smtClean="0"/>
              <a:t>Doplň vhodné podstatné jméno do slovního spojení :</a:t>
            </a:r>
            <a:endParaRPr lang="cs-CZ" dirty="0" smtClean="0"/>
          </a:p>
          <a:p>
            <a:endParaRPr lang="cs-CZ" b="1" dirty="0"/>
          </a:p>
          <a:p>
            <a:r>
              <a:rPr lang="cs-CZ" b="1" dirty="0"/>
              <a:t>o</a:t>
            </a:r>
            <a:r>
              <a:rPr lang="cs-CZ" b="1" dirty="0" smtClean="0"/>
              <a:t>tevřené  </a:t>
            </a:r>
            <a:r>
              <a:rPr lang="cs-CZ" dirty="0" smtClean="0"/>
              <a:t>okno</a:t>
            </a:r>
          </a:p>
          <a:p>
            <a:endParaRPr lang="cs-CZ" b="1" dirty="0"/>
          </a:p>
          <a:p>
            <a:r>
              <a:rPr lang="cs-CZ" b="1" dirty="0"/>
              <a:t> </a:t>
            </a:r>
            <a:r>
              <a:rPr lang="cs-CZ" b="1" dirty="0" smtClean="0"/>
              <a:t>nákladní   </a:t>
            </a:r>
            <a:r>
              <a:rPr lang="cs-CZ" dirty="0" smtClean="0"/>
              <a:t>vlak</a:t>
            </a:r>
          </a:p>
          <a:p>
            <a:endParaRPr lang="cs-CZ" b="1" dirty="0" smtClean="0"/>
          </a:p>
          <a:p>
            <a:r>
              <a:rPr lang="cs-CZ" b="1" dirty="0"/>
              <a:t>š</a:t>
            </a:r>
            <a:r>
              <a:rPr lang="cs-CZ" b="1" dirty="0" smtClean="0"/>
              <a:t>kolní   </a:t>
            </a:r>
            <a:r>
              <a:rPr lang="cs-CZ" dirty="0" smtClean="0"/>
              <a:t>křída</a:t>
            </a:r>
          </a:p>
          <a:p>
            <a:pPr>
              <a:buNone/>
            </a:pPr>
            <a:endParaRPr lang="cs-CZ" b="1" dirty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/>
              <a:t>d</a:t>
            </a:r>
            <a:r>
              <a:rPr lang="cs-CZ" b="1" dirty="0" smtClean="0"/>
              <a:t>řevěná  </a:t>
            </a:r>
            <a:r>
              <a:rPr lang="cs-CZ" dirty="0" smtClean="0"/>
              <a:t>lavička</a:t>
            </a:r>
          </a:p>
          <a:p>
            <a:endParaRPr lang="cs-CZ" b="1" dirty="0"/>
          </a:p>
          <a:p>
            <a:r>
              <a:rPr lang="cs-CZ" b="1" dirty="0"/>
              <a:t>o</a:t>
            </a:r>
            <a:r>
              <a:rPr lang="cs-CZ" b="1" dirty="0" smtClean="0"/>
              <a:t>bdivuhodná  </a:t>
            </a:r>
            <a:r>
              <a:rPr lang="cs-CZ" dirty="0" smtClean="0"/>
              <a:t>vlastnost</a:t>
            </a:r>
          </a:p>
          <a:p>
            <a:endParaRPr lang="cs-CZ" b="1" dirty="0"/>
          </a:p>
          <a:p>
            <a:r>
              <a:rPr lang="cs-CZ" b="1" dirty="0"/>
              <a:t>h</a:t>
            </a:r>
            <a:r>
              <a:rPr lang="cs-CZ" b="1" dirty="0" smtClean="0"/>
              <a:t>odná  </a:t>
            </a:r>
            <a:r>
              <a:rPr lang="cs-CZ" dirty="0" smtClean="0"/>
              <a:t>babička</a:t>
            </a:r>
          </a:p>
          <a:p>
            <a:endParaRPr lang="cs-CZ" b="1" dirty="0"/>
          </a:p>
          <a:p>
            <a:r>
              <a:rPr lang="cs-CZ" b="1" dirty="0"/>
              <a:t>v</a:t>
            </a:r>
            <a:r>
              <a:rPr lang="cs-CZ" b="1" dirty="0" smtClean="0"/>
              <a:t>ysoký  </a:t>
            </a:r>
            <a:r>
              <a:rPr lang="cs-CZ" dirty="0" smtClean="0"/>
              <a:t>most</a:t>
            </a:r>
            <a:endParaRPr lang="cs-CZ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 smtClean="0"/>
              <a:t>Doplň vhodná podstatná jména do slovního spojení:</a:t>
            </a:r>
            <a:endParaRPr lang="cs-CZ" dirty="0" smtClean="0"/>
          </a:p>
          <a:p>
            <a:endParaRPr lang="cs-CZ" b="1" dirty="0"/>
          </a:p>
          <a:p>
            <a:r>
              <a:rPr lang="cs-CZ" dirty="0" smtClean="0"/>
              <a:t>Mateří    </a:t>
            </a:r>
            <a:r>
              <a:rPr lang="cs-CZ" b="1" dirty="0" smtClean="0"/>
              <a:t>kašička</a:t>
            </a:r>
          </a:p>
          <a:p>
            <a:endParaRPr lang="cs-CZ" dirty="0"/>
          </a:p>
          <a:p>
            <a:r>
              <a:rPr lang="cs-CZ" dirty="0" smtClean="0"/>
              <a:t>Barevný  </a:t>
            </a:r>
            <a:r>
              <a:rPr lang="cs-CZ" b="1" dirty="0" smtClean="0"/>
              <a:t>film</a:t>
            </a:r>
          </a:p>
          <a:p>
            <a:endParaRPr lang="cs-CZ" dirty="0"/>
          </a:p>
          <a:p>
            <a:r>
              <a:rPr lang="cs-CZ" dirty="0" smtClean="0"/>
              <a:t>Zimní </a:t>
            </a:r>
            <a:r>
              <a:rPr lang="cs-CZ" b="1" dirty="0" smtClean="0"/>
              <a:t> den</a:t>
            </a:r>
            <a:endParaRPr lang="cs-CZ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Otevřené  </a:t>
            </a:r>
            <a:r>
              <a:rPr lang="cs-CZ" b="1" dirty="0" smtClean="0"/>
              <a:t>dveře</a:t>
            </a:r>
          </a:p>
          <a:p>
            <a:endParaRPr lang="cs-CZ" dirty="0"/>
          </a:p>
          <a:p>
            <a:r>
              <a:rPr lang="cs-CZ" dirty="0" smtClean="0"/>
              <a:t>Domácí  </a:t>
            </a:r>
            <a:r>
              <a:rPr lang="cs-CZ" b="1" dirty="0" smtClean="0"/>
              <a:t>jídlo</a:t>
            </a:r>
          </a:p>
          <a:p>
            <a:endParaRPr lang="cs-CZ" dirty="0"/>
          </a:p>
          <a:p>
            <a:r>
              <a:rPr lang="cs-CZ" dirty="0" smtClean="0"/>
              <a:t>Zeleninová  </a:t>
            </a:r>
            <a:r>
              <a:rPr lang="cs-CZ" b="1" dirty="0" smtClean="0"/>
              <a:t>polévka</a:t>
            </a:r>
          </a:p>
          <a:p>
            <a:endParaRPr lang="cs-CZ" dirty="0" smtClean="0"/>
          </a:p>
          <a:p>
            <a:r>
              <a:rPr lang="cs-CZ" dirty="0" smtClean="0"/>
              <a:t>Oblíbený  </a:t>
            </a:r>
            <a:r>
              <a:rPr lang="cs-CZ" b="1" dirty="0" smtClean="0"/>
              <a:t>herec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Použij slovní spojení ve větách:</a:t>
            </a:r>
          </a:p>
          <a:p>
            <a:endParaRPr lang="cs-CZ" dirty="0"/>
          </a:p>
          <a:p>
            <a:r>
              <a:rPr lang="cs-CZ" dirty="0" smtClean="0"/>
              <a:t>Velké boty  </a:t>
            </a:r>
            <a:r>
              <a:rPr lang="cs-CZ" b="1" dirty="0" smtClean="0"/>
              <a:t>Mám velké boty.</a:t>
            </a:r>
            <a:endParaRPr lang="cs-CZ" dirty="0" smtClean="0"/>
          </a:p>
          <a:p>
            <a:r>
              <a:rPr lang="cs-CZ" dirty="0" smtClean="0"/>
              <a:t>Jarní prázdniny </a:t>
            </a:r>
            <a:r>
              <a:rPr lang="cs-CZ" b="1" dirty="0" smtClean="0"/>
              <a:t>Těším se na jarní prázdniny.</a:t>
            </a:r>
          </a:p>
          <a:p>
            <a:r>
              <a:rPr lang="cs-CZ" dirty="0" smtClean="0"/>
              <a:t>Vánoční svátky  </a:t>
            </a:r>
            <a:r>
              <a:rPr lang="cs-CZ" b="1" dirty="0" smtClean="0"/>
              <a:t>Ať už jsou vánoční svátky.</a:t>
            </a:r>
          </a:p>
          <a:p>
            <a:r>
              <a:rPr lang="cs-CZ" dirty="0" smtClean="0"/>
              <a:t>Dlouhý den  </a:t>
            </a:r>
            <a:r>
              <a:rPr lang="cs-CZ" b="1" dirty="0" smtClean="0"/>
              <a:t>V létě je dlouhý den.</a:t>
            </a:r>
          </a:p>
          <a:p>
            <a:r>
              <a:rPr lang="cs-CZ" dirty="0" smtClean="0"/>
              <a:t>Školní potřeby  </a:t>
            </a:r>
            <a:r>
              <a:rPr lang="cs-CZ" b="1" dirty="0" smtClean="0"/>
              <a:t>Mezi školní potřeby patří            </a:t>
            </a:r>
            <a:r>
              <a:rPr lang="cs-CZ" dirty="0" smtClean="0"/>
              <a:t>			</a:t>
            </a:r>
            <a:r>
              <a:rPr lang="cs-CZ" b="1" dirty="0" smtClean="0"/>
              <a:t>tužka.</a:t>
            </a:r>
          </a:p>
          <a:p>
            <a:r>
              <a:rPr lang="cs-CZ" dirty="0" smtClean="0"/>
              <a:t>Dřevěný nábytek  </a:t>
            </a:r>
            <a:r>
              <a:rPr lang="cs-CZ" b="1" dirty="0" smtClean="0"/>
              <a:t>Mám ráda dřevěný nábytek.</a:t>
            </a:r>
            <a:endParaRPr lang="cs-CZ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94</TotalTime>
  <Words>252</Words>
  <Application>Microsoft Office PowerPoint</Application>
  <PresentationFormat>Předvádění na obrazovce (4:3)</PresentationFormat>
  <Paragraphs>100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11</cp:revision>
  <dcterms:created xsi:type="dcterms:W3CDTF">2012-12-08T16:21:37Z</dcterms:created>
  <dcterms:modified xsi:type="dcterms:W3CDTF">2012-12-09T12:26:27Z</dcterms:modified>
</cp:coreProperties>
</file>