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472A5FD9-B12D-465B-9481-92C90FDB488B}" type="datetimeFigureOut">
              <a:rPr lang="cs-CZ" smtClean="0"/>
              <a:pPr/>
              <a:t>11.12.2012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8EA3C677-C6E5-48F7-97CE-635F51CAE7B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72A5FD9-B12D-465B-9481-92C90FDB488B}" type="datetimeFigureOut">
              <a:rPr lang="cs-CZ" smtClean="0"/>
              <a:pPr/>
              <a:t>11.12.2012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EA3C677-C6E5-48F7-97CE-635F51CAE7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472A5FD9-B12D-465B-9481-92C90FDB488B}" type="datetimeFigureOut">
              <a:rPr lang="cs-CZ" smtClean="0"/>
              <a:pPr/>
              <a:t>11.12.2012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8EA3C677-C6E5-48F7-97CE-635F51CAE7B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72A5FD9-B12D-465B-9481-92C90FDB488B}" type="datetimeFigureOut">
              <a:rPr lang="cs-CZ" smtClean="0"/>
              <a:pPr/>
              <a:t>11.12.2012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8EA3C677-C6E5-48F7-97CE-635F51CAE7B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72A5FD9-B12D-465B-9481-92C90FDB488B}" type="datetimeFigureOut">
              <a:rPr lang="cs-CZ" smtClean="0"/>
              <a:pPr/>
              <a:t>11.12.2012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8EA3C677-C6E5-48F7-97CE-635F51CAE7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72A5FD9-B12D-465B-9481-92C90FDB488B}" type="datetimeFigureOut">
              <a:rPr lang="cs-CZ" smtClean="0"/>
              <a:pPr/>
              <a:t>11.12.2012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EA3C677-C6E5-48F7-97CE-635F51CAE7B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72A5FD9-B12D-465B-9481-92C90FDB488B}" type="datetimeFigureOut">
              <a:rPr lang="cs-CZ" smtClean="0"/>
              <a:pPr/>
              <a:t>11.12.2012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EA3C677-C6E5-48F7-97CE-635F51CAE7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472A5FD9-B12D-465B-9481-92C90FDB488B}" type="datetimeFigureOut">
              <a:rPr lang="cs-CZ" smtClean="0"/>
              <a:pPr/>
              <a:t>11.12.2012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8EA3C677-C6E5-48F7-97CE-635F51CAE7B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472A5FD9-B12D-465B-9481-92C90FDB488B}" type="datetimeFigureOut">
              <a:rPr lang="cs-CZ" smtClean="0"/>
              <a:pPr/>
              <a:t>11.12.2012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8EA3C677-C6E5-48F7-97CE-635F51CAE7B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72A5FD9-B12D-465B-9481-92C90FDB488B}" type="datetimeFigureOut">
              <a:rPr lang="cs-CZ" smtClean="0"/>
              <a:pPr/>
              <a:t>11.12.2012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EA3C677-C6E5-48F7-97CE-635F51CAE7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72A5FD9-B12D-465B-9481-92C90FDB488B}" type="datetimeFigureOut">
              <a:rPr lang="cs-CZ" smtClean="0"/>
              <a:pPr/>
              <a:t>11.12.2012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EA3C677-C6E5-48F7-97CE-635F51CAE7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472A5FD9-B12D-465B-9481-92C90FDB488B}" type="datetimeFigureOut">
              <a:rPr lang="cs-CZ" smtClean="0"/>
              <a:pPr/>
              <a:t>11.12.2012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8EA3C677-C6E5-48F7-97CE-635F51CAE7B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2276872"/>
            <a:ext cx="6400800" cy="1752600"/>
          </a:xfrm>
        </p:spPr>
        <p:txBody>
          <a:bodyPr/>
          <a:lstStyle/>
          <a:p>
            <a:r>
              <a:rPr lang="cs-CZ" dirty="0" smtClean="0"/>
              <a:t>VY_32_INOVACE_ČJ.3.19</a:t>
            </a:r>
            <a:endParaRPr lang="cs-CZ" dirty="0"/>
          </a:p>
        </p:txBody>
      </p:sp>
      <p:pic>
        <p:nvPicPr>
          <p:cNvPr id="4" name="Obrázek 3" descr="http://rvp.cz/gfx/ikonky.pn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692696"/>
            <a:ext cx="3600400" cy="1080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683568" y="3140968"/>
          <a:ext cx="7848872" cy="3672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48272"/>
                <a:gridCol w="54006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Materiál obsahuje informace o pohádkách a nejznámějších autorech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Ivana </a:t>
                      </a:r>
                      <a:r>
                        <a:rPr lang="cs-CZ" dirty="0" err="1" smtClean="0"/>
                        <a:t>Venglářová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Očekávaný výstup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Žák se seznámí a utřídí si poznatky o pohádkách lidových, umělých a nejznámějších autorech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Pohádka – lidová, autorská( umělá), spisovatelé pohádek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Stupeň a typ vzdělávání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vzdělávání – první stupeň – 3. ročník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Období vytvoření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Říjen – prosinec 2012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Škola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ZŠ PRŮHONICE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POHÁDKY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cs-CZ" dirty="0" smtClean="0"/>
              <a:t>Pohádka je krátký příběh, který vznikl na základě fantazie. Většinou se zde vyskytují nadpřirozené bytosti (vodník, víla, drak,…). Je zde boj dobra se zlem.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>
            <a:normAutofit fontScale="92500"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Lidová pohádka vznikla původně pro dospělé, ale dnes je určena dětem. Autorská (umělá) pohádka je záměrně psaná pro děti.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Sběratelé lidových pohádek u nás jsou</a:t>
            </a:r>
          </a:p>
          <a:p>
            <a:pPr>
              <a:lnSpc>
                <a:spcPct val="150000"/>
              </a:lnSpc>
            </a:pPr>
            <a:r>
              <a:rPr lang="cs-CZ" b="1" u="sng" dirty="0" smtClean="0"/>
              <a:t>Božena Němcová a Karel Jaromír Erben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V Německu </a:t>
            </a:r>
            <a:r>
              <a:rPr lang="cs-CZ" b="1" u="sng" dirty="0" smtClean="0"/>
              <a:t>bratři </a:t>
            </a:r>
            <a:r>
              <a:rPr lang="cs-CZ" b="1" u="sng" dirty="0" err="1" smtClean="0"/>
              <a:t>Grimmové</a:t>
            </a:r>
            <a:endParaRPr lang="cs-CZ" b="1" u="sng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Nejznámější pohádky B. Němcové jsou: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lnSpc>
                <a:spcPct val="260000"/>
              </a:lnSpc>
            </a:pPr>
            <a:r>
              <a:rPr lang="cs-CZ" dirty="0" smtClean="0"/>
              <a:t>________________________________________________________________________________________________________________________________________________________________________________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Nejznámější pohádky K. J. Erbena jsou: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250000"/>
              </a:lnSpc>
            </a:pPr>
            <a:r>
              <a:rPr lang="cs-CZ" dirty="0" smtClean="0"/>
              <a:t>________________________________________________________________________________________________________________________________________________________________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Znáš pohádky bratří </a:t>
            </a:r>
            <a:r>
              <a:rPr lang="cs-CZ" dirty="0" err="1" smtClean="0"/>
              <a:t>Grimmů</a:t>
            </a:r>
            <a:r>
              <a:rPr lang="cs-CZ" dirty="0" smtClean="0"/>
              <a:t> – napiš: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lnSpc>
                <a:spcPct val="270000"/>
              </a:lnSpc>
            </a:pPr>
            <a:r>
              <a:rPr lang="cs-CZ" dirty="0" smtClean="0"/>
              <a:t>________________________________________________________________________________________________________________________________________________________________________________________________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Autorské pohádky: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b="1" u="sng" dirty="0" smtClean="0"/>
              <a:t>Hans Christian Andersen: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Malá mořská víla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Sněhová královna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Ošklivé káčátko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Slavík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pPr>
              <a:lnSpc>
                <a:spcPct val="200000"/>
              </a:lnSpc>
            </a:pPr>
            <a:r>
              <a:rPr lang="cs-CZ" b="1" u="sng" dirty="0" smtClean="0"/>
              <a:t>Alan Alexander </a:t>
            </a:r>
            <a:r>
              <a:rPr lang="cs-CZ" b="1" u="sng" dirty="0" err="1" smtClean="0"/>
              <a:t>Milne</a:t>
            </a:r>
            <a:r>
              <a:rPr lang="cs-CZ" b="1" u="sng" dirty="0" smtClean="0"/>
              <a:t>: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Medvídek </a:t>
            </a:r>
            <a:r>
              <a:rPr lang="cs-CZ" dirty="0" err="1" smtClean="0"/>
              <a:t>Pú</a:t>
            </a:r>
            <a:endParaRPr lang="cs-CZ" dirty="0" smtClean="0"/>
          </a:p>
          <a:p>
            <a:pPr>
              <a:lnSpc>
                <a:spcPct val="200000"/>
              </a:lnSpc>
            </a:pPr>
            <a:endParaRPr lang="cs-CZ" dirty="0" smtClean="0"/>
          </a:p>
          <a:p>
            <a:pPr>
              <a:lnSpc>
                <a:spcPct val="200000"/>
              </a:lnSpc>
            </a:pPr>
            <a:r>
              <a:rPr lang="cs-CZ" b="1" u="sng" dirty="0" err="1" smtClean="0"/>
              <a:t>Joanne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Kathleen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Rowlingová</a:t>
            </a:r>
            <a:r>
              <a:rPr lang="cs-CZ" dirty="0" smtClean="0"/>
              <a:t>:</a:t>
            </a:r>
          </a:p>
          <a:p>
            <a:pPr>
              <a:lnSpc>
                <a:spcPct val="200000"/>
              </a:lnSpc>
            </a:pPr>
            <a:r>
              <a:rPr lang="cs-CZ" dirty="0" err="1" smtClean="0"/>
              <a:t>Harry</a:t>
            </a:r>
            <a:r>
              <a:rPr lang="cs-CZ" dirty="0" smtClean="0"/>
              <a:t> </a:t>
            </a:r>
            <a:r>
              <a:rPr lang="cs-CZ" dirty="0" err="1" smtClean="0"/>
              <a:t>Potter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Spisovatelé českých autorských pohádek: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lnSpc>
                <a:spcPct val="200000"/>
              </a:lnSpc>
            </a:pPr>
            <a:r>
              <a:rPr lang="cs-CZ" b="1" u="sng" dirty="0" smtClean="0"/>
              <a:t>Jan Karafiát</a:t>
            </a:r>
            <a:r>
              <a:rPr lang="cs-CZ" dirty="0" smtClean="0"/>
              <a:t>: Broučci</a:t>
            </a:r>
          </a:p>
          <a:p>
            <a:pPr>
              <a:lnSpc>
                <a:spcPct val="200000"/>
              </a:lnSpc>
            </a:pPr>
            <a:r>
              <a:rPr lang="cs-CZ" b="1" u="sng" dirty="0" smtClean="0"/>
              <a:t>Karel Čapek</a:t>
            </a:r>
            <a:r>
              <a:rPr lang="cs-CZ" dirty="0" smtClean="0"/>
              <a:t>: Devatero pohádek</a:t>
            </a:r>
          </a:p>
          <a:p>
            <a:pPr>
              <a:lnSpc>
                <a:spcPct val="200000"/>
              </a:lnSpc>
            </a:pPr>
            <a:r>
              <a:rPr lang="cs-CZ" b="1" u="sng" dirty="0" smtClean="0"/>
              <a:t>Josef Čapek</a:t>
            </a:r>
            <a:r>
              <a:rPr lang="cs-CZ" dirty="0" smtClean="0"/>
              <a:t>: Povídání o pejskovi a kočičce</a:t>
            </a:r>
          </a:p>
          <a:p>
            <a:pPr>
              <a:lnSpc>
                <a:spcPct val="200000"/>
              </a:lnSpc>
            </a:pPr>
            <a:r>
              <a:rPr lang="cs-CZ" b="1" u="sng" dirty="0" smtClean="0"/>
              <a:t>Ondřej </a:t>
            </a:r>
            <a:r>
              <a:rPr lang="cs-CZ" b="1" u="sng" dirty="0" err="1" smtClean="0"/>
              <a:t>Sekora</a:t>
            </a:r>
            <a:r>
              <a:rPr lang="cs-CZ" dirty="0" smtClean="0"/>
              <a:t>: Ferda Mravenec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cs-CZ" b="1" u="sng" dirty="0" smtClean="0"/>
              <a:t>Jan Werich</a:t>
            </a:r>
            <a:r>
              <a:rPr lang="cs-CZ" dirty="0" smtClean="0"/>
              <a:t>: </a:t>
            </a:r>
            <a:r>
              <a:rPr lang="cs-CZ" dirty="0" err="1" smtClean="0"/>
              <a:t>Fimfárum</a:t>
            </a:r>
            <a:endParaRPr lang="cs-CZ" dirty="0" smtClean="0"/>
          </a:p>
          <a:p>
            <a:pPr>
              <a:lnSpc>
                <a:spcPct val="200000"/>
              </a:lnSpc>
            </a:pPr>
            <a:r>
              <a:rPr lang="cs-CZ" b="1" u="sng" dirty="0" smtClean="0"/>
              <a:t>Václav Čtvrtek</a:t>
            </a:r>
            <a:r>
              <a:rPr lang="cs-CZ" dirty="0" smtClean="0"/>
              <a:t>: </a:t>
            </a:r>
            <a:r>
              <a:rPr lang="cs-CZ" dirty="0" err="1" smtClean="0"/>
              <a:t>Rumcajs</a:t>
            </a:r>
            <a:endParaRPr lang="cs-CZ" dirty="0" smtClean="0"/>
          </a:p>
          <a:p>
            <a:pPr>
              <a:lnSpc>
                <a:spcPct val="200000"/>
              </a:lnSpc>
            </a:pPr>
            <a:r>
              <a:rPr lang="cs-CZ" b="1" u="sng" dirty="0" smtClean="0"/>
              <a:t>Josef Lada</a:t>
            </a:r>
            <a:r>
              <a:rPr lang="cs-CZ" dirty="0" smtClean="0"/>
              <a:t>: Mikeš</a:t>
            </a:r>
          </a:p>
          <a:p>
            <a:pPr lvl="5">
              <a:lnSpc>
                <a:spcPct val="200000"/>
              </a:lnSpc>
              <a:buNone/>
            </a:pPr>
            <a:r>
              <a:rPr lang="cs-CZ" sz="3200" dirty="0" smtClean="0"/>
              <a:t>Nezbedné pohádky</a:t>
            </a:r>
          </a:p>
          <a:p>
            <a:pPr lvl="5">
              <a:lnSpc>
                <a:spcPct val="200000"/>
              </a:lnSpc>
              <a:buNone/>
            </a:pPr>
            <a:r>
              <a:rPr lang="cs-CZ" sz="3200" dirty="0" smtClean="0"/>
              <a:t>Bubáci a hastrmani</a:t>
            </a:r>
          </a:p>
          <a:p>
            <a:pPr lvl="5">
              <a:lnSpc>
                <a:spcPct val="200000"/>
              </a:lnSpc>
              <a:buNone/>
            </a:pPr>
            <a:endParaRPr lang="cs-CZ" dirty="0" smtClean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dirty="0" smtClean="0"/>
              <a:t>Řešení: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Nejznámější pohádky B. Němcové jsou: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Čert a Káča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Chytrá horákyně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Princ </a:t>
            </a:r>
            <a:r>
              <a:rPr lang="cs-CZ" dirty="0" err="1" smtClean="0"/>
              <a:t>Bajaja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Čertův švagr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Pohádka o slepičce a kohoutkovi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Jak se Honza učil latinsky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Nejznámější pohádky K. J. Erbena jsou: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Tři zlaté vlasy Děda – Vševěda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Dlouhý, Široký a Bystrozraký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Zlatovláska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Pták Ohnivák a liška Ryška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Otesánek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Hrnečku</a:t>
            </a:r>
            <a:r>
              <a:rPr lang="cs-CZ" smtClean="0"/>
              <a:t>, vař</a:t>
            </a: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Znáš pohádky bratří </a:t>
            </a:r>
            <a:r>
              <a:rPr lang="cs-CZ" dirty="0" err="1" smtClean="0"/>
              <a:t>Grimmů</a:t>
            </a:r>
            <a:r>
              <a:rPr lang="cs-CZ" dirty="0" smtClean="0"/>
              <a:t> – napiš: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Jeníček a Mařenka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Popelka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Sněhurka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Šípková Růženka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O červené Karkulce</a:t>
            </a:r>
          </a:p>
          <a:p>
            <a:pPr>
              <a:lnSpc>
                <a:spcPct val="150000"/>
              </a:lnSpc>
            </a:pP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54</TotalTime>
  <Words>310</Words>
  <Application>Microsoft Office PowerPoint</Application>
  <PresentationFormat>Předvádění na obrazovce (4:3)</PresentationFormat>
  <Paragraphs>69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Lití písma</vt:lpstr>
      <vt:lpstr>Snímek 1</vt:lpstr>
      <vt:lpstr>POHÁDKY</vt:lpstr>
      <vt:lpstr>Snímek 3</vt:lpstr>
      <vt:lpstr>Nejznámější pohádky B. Němcové jsou:</vt:lpstr>
      <vt:lpstr>Nejznámější pohádky K. J. Erbena jsou:</vt:lpstr>
      <vt:lpstr>Znáš pohádky bratří Grimmů – napiš:</vt:lpstr>
      <vt:lpstr>Autorské pohádky:</vt:lpstr>
      <vt:lpstr>Snímek 8</vt:lpstr>
      <vt:lpstr>Spisovatelé českých autorských pohádek:</vt:lpstr>
      <vt:lpstr>Snímek 10</vt:lpstr>
      <vt:lpstr>Snímek 11</vt:lpstr>
      <vt:lpstr>Nejznámější pohádky B. Němcové jsou:</vt:lpstr>
      <vt:lpstr>Nejznámější pohádky K. J. Erbena jsou:</vt:lpstr>
      <vt:lpstr>Znáš pohádky bratří Grimmů – napiš: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Ivana Venglářová</dc:creator>
  <cp:lastModifiedBy>Ivana Venglářová</cp:lastModifiedBy>
  <cp:revision>7</cp:revision>
  <dcterms:created xsi:type="dcterms:W3CDTF">2012-12-11T15:28:46Z</dcterms:created>
  <dcterms:modified xsi:type="dcterms:W3CDTF">2012-12-11T16:51:40Z</dcterms:modified>
</cp:coreProperties>
</file>