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D6D780-4320-4D2B-9721-7990BF1A0BDE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F8BF9C-4295-41B0-BE3F-DC725331C7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D6D780-4320-4D2B-9721-7990BF1A0BDE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F8BF9C-4295-41B0-BE3F-DC725331C7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D6D780-4320-4D2B-9721-7990BF1A0BDE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F8BF9C-4295-41B0-BE3F-DC725331C7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D6D780-4320-4D2B-9721-7990BF1A0BDE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F8BF9C-4295-41B0-BE3F-DC725331C7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D6D780-4320-4D2B-9721-7990BF1A0BDE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F8BF9C-4295-41B0-BE3F-DC725331C7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D6D780-4320-4D2B-9721-7990BF1A0BDE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F8BF9C-4295-41B0-BE3F-DC725331C7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D6D780-4320-4D2B-9721-7990BF1A0BDE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F8BF9C-4295-41B0-BE3F-DC725331C7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D6D780-4320-4D2B-9721-7990BF1A0BDE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F8BF9C-4295-41B0-BE3F-DC725331C7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D6D780-4320-4D2B-9721-7990BF1A0BDE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F8BF9C-4295-41B0-BE3F-DC725331C7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D6D780-4320-4D2B-9721-7990BF1A0BDE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F8BF9C-4295-41B0-BE3F-DC725331C7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D6D780-4320-4D2B-9721-7990BF1A0BDE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F8BF9C-4295-41B0-BE3F-DC725331C7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D6D780-4320-4D2B-9721-7990BF1A0BDE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F8BF9C-4295-41B0-BE3F-DC725331C77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9632" y="2204864"/>
            <a:ext cx="6400800" cy="1752600"/>
          </a:xfrm>
        </p:spPr>
        <p:txBody>
          <a:bodyPr/>
          <a:lstStyle/>
          <a:p>
            <a:r>
              <a:rPr lang="cs-CZ" dirty="0" smtClean="0"/>
              <a:t>VY_32_INOVACE_ČJ.3.21</a:t>
            </a:r>
          </a:p>
          <a:p>
            <a:pPr algn="l"/>
            <a:endParaRPr lang="cs-CZ" dirty="0"/>
          </a:p>
        </p:txBody>
      </p:sp>
      <p:pic>
        <p:nvPicPr>
          <p:cNvPr id="4" name="Obrázek 3" descr="http://rvp.cz/gfx/ikonky.pn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1052736"/>
            <a:ext cx="3045460" cy="78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827584" y="2996955"/>
          <a:ext cx="7704856" cy="370013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20280"/>
                <a:gridCol w="5184576"/>
              </a:tblGrid>
              <a:tr h="483995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Materiál slouží k procvičování učiva – vyjmenovaní slova po P</a:t>
                      </a:r>
                      <a:endParaRPr lang="cs-CZ" dirty="0"/>
                    </a:p>
                  </a:txBody>
                  <a:tcPr/>
                </a:tc>
              </a:tr>
              <a:tr h="483995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Ivana </a:t>
                      </a:r>
                      <a:r>
                        <a:rPr lang="cs-CZ" dirty="0" err="1" smtClean="0"/>
                        <a:t>Venglářová</a:t>
                      </a:r>
                      <a:endParaRPr lang="cs-CZ" dirty="0"/>
                    </a:p>
                  </a:txBody>
                  <a:tcPr/>
                </a:tc>
              </a:tr>
              <a:tr h="483995">
                <a:tc>
                  <a:txBody>
                    <a:bodyPr/>
                    <a:lstStyle/>
                    <a:p>
                      <a:r>
                        <a:rPr lang="cs-CZ" dirty="0" smtClean="0"/>
                        <a:t>Očekávaný</a:t>
                      </a:r>
                      <a:r>
                        <a:rPr lang="cs-CZ" baseline="0" dirty="0" smtClean="0"/>
                        <a:t> výstup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Odůvodňuje a píše správné i/y po obojetné  souhlásce</a:t>
                      </a:r>
                      <a:r>
                        <a:rPr lang="cs-CZ" baseline="0" dirty="0" smtClean="0"/>
                        <a:t> P</a:t>
                      </a:r>
                      <a:endParaRPr lang="cs-CZ" dirty="0"/>
                    </a:p>
                  </a:txBody>
                  <a:tcPr/>
                </a:tc>
              </a:tr>
              <a:tr h="483995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Obojetná</a:t>
                      </a:r>
                      <a:r>
                        <a:rPr lang="cs-CZ" baseline="0" dirty="0" smtClean="0"/>
                        <a:t> souhláska, slovo vyjmenované, příbuzné</a:t>
                      </a:r>
                      <a:endParaRPr lang="cs-CZ" dirty="0"/>
                    </a:p>
                  </a:txBody>
                  <a:tcPr/>
                </a:tc>
              </a:tr>
              <a:tr h="483995">
                <a:tc>
                  <a:txBody>
                    <a:bodyPr/>
                    <a:lstStyle/>
                    <a:p>
                      <a:r>
                        <a:rPr lang="cs-CZ" dirty="0" smtClean="0"/>
                        <a:t>Stupeň a typ vzdělávání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vzdělávání – první stupeň – 3.ročník</a:t>
                      </a:r>
                      <a:endParaRPr lang="cs-CZ" dirty="0"/>
                    </a:p>
                  </a:txBody>
                  <a:tcPr/>
                </a:tc>
              </a:tr>
              <a:tr h="483995">
                <a:tc>
                  <a:txBody>
                    <a:bodyPr/>
                    <a:lstStyle/>
                    <a:p>
                      <a:r>
                        <a:rPr lang="cs-CZ" dirty="0" smtClean="0"/>
                        <a:t>Období vytváření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Leden – duben 2013</a:t>
                      </a:r>
                      <a:endParaRPr lang="cs-CZ" dirty="0"/>
                    </a:p>
                  </a:txBody>
                  <a:tcPr/>
                </a:tc>
              </a:tr>
              <a:tr h="483995">
                <a:tc>
                  <a:txBody>
                    <a:bodyPr/>
                    <a:lstStyle/>
                    <a:p>
                      <a:r>
                        <a:rPr lang="cs-CZ" dirty="0" smtClean="0"/>
                        <a:t>škola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ZŠ PRŮHONICE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/>
              <a:t>Doplň vynechaná vyjmenovaná slova</a:t>
            </a:r>
            <a:r>
              <a:rPr lang="cs-CZ" dirty="0" smtClean="0"/>
              <a:t>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250000"/>
              </a:lnSpc>
              <a:buNone/>
            </a:pPr>
            <a:r>
              <a:rPr lang="cs-CZ" dirty="0" smtClean="0"/>
              <a:t>P_cha, p_tel, p_</a:t>
            </a:r>
            <a:r>
              <a:rPr lang="cs-CZ" dirty="0" err="1" smtClean="0"/>
              <a:t>sk</a:t>
            </a:r>
            <a:r>
              <a:rPr lang="cs-CZ" dirty="0" smtClean="0"/>
              <a:t>, ____________, slep_š, p_l,</a:t>
            </a:r>
          </a:p>
          <a:p>
            <a:pPr>
              <a:lnSpc>
                <a:spcPct val="200000"/>
              </a:lnSpc>
              <a:buNone/>
            </a:pPr>
            <a:r>
              <a:rPr lang="cs-CZ" dirty="0" smtClean="0"/>
              <a:t>_____________, klop_</a:t>
            </a:r>
            <a:r>
              <a:rPr lang="cs-CZ" dirty="0" err="1" smtClean="0"/>
              <a:t>tat</a:t>
            </a:r>
            <a:r>
              <a:rPr lang="cs-CZ" dirty="0" smtClean="0"/>
              <a:t>, </a:t>
            </a:r>
            <a:r>
              <a:rPr lang="cs-CZ" dirty="0" err="1" smtClean="0"/>
              <a:t>třp</a:t>
            </a:r>
            <a:r>
              <a:rPr lang="cs-CZ" dirty="0" smtClean="0"/>
              <a:t>_</a:t>
            </a:r>
            <a:r>
              <a:rPr lang="cs-CZ" dirty="0" err="1" smtClean="0"/>
              <a:t>tit</a:t>
            </a:r>
            <a:r>
              <a:rPr lang="cs-CZ" dirty="0" smtClean="0"/>
              <a:t> se, </a:t>
            </a:r>
            <a:r>
              <a:rPr lang="cs-CZ" dirty="0" err="1" smtClean="0"/>
              <a:t>zp</a:t>
            </a:r>
            <a:r>
              <a:rPr lang="cs-CZ" dirty="0" smtClean="0"/>
              <a:t>_</a:t>
            </a:r>
            <a:r>
              <a:rPr lang="cs-CZ" dirty="0" err="1" smtClean="0"/>
              <a:t>tovat</a:t>
            </a:r>
            <a:r>
              <a:rPr lang="cs-CZ" dirty="0" smtClean="0"/>
              <a:t>,</a:t>
            </a:r>
          </a:p>
          <a:p>
            <a:pPr>
              <a:lnSpc>
                <a:spcPct val="200000"/>
              </a:lnSpc>
              <a:buNone/>
            </a:pPr>
            <a:r>
              <a:rPr lang="cs-CZ" dirty="0" smtClean="0"/>
              <a:t>p_kat,_______, p_</a:t>
            </a:r>
            <a:r>
              <a:rPr lang="cs-CZ" dirty="0" err="1" smtClean="0"/>
              <a:t>řit</a:t>
            </a:r>
            <a:r>
              <a:rPr lang="cs-CZ" dirty="0" smtClean="0"/>
              <a:t> se, čep_</a:t>
            </a:r>
            <a:r>
              <a:rPr lang="cs-CZ" dirty="0" err="1" smtClean="0"/>
              <a:t>řit</a:t>
            </a:r>
            <a:r>
              <a:rPr lang="cs-CZ" dirty="0" smtClean="0"/>
              <a:t> se</a:t>
            </a:r>
          </a:p>
          <a:p>
            <a:pPr>
              <a:lnSpc>
                <a:spcPct val="200000"/>
              </a:lnSpc>
              <a:buNone/>
            </a:pPr>
            <a:r>
              <a:rPr lang="cs-CZ" sz="4300" b="1" u="sng" dirty="0" smtClean="0"/>
              <a:t>Na doplněná slova vytvoř věty:</a:t>
            </a:r>
            <a:endParaRPr lang="cs-CZ" sz="4300" b="1" u="sng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b="1" u="sng" dirty="0" smtClean="0"/>
              <a:t>Poskládej z písmen vyjmenovaná slova: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lnSpc>
                <a:spcPct val="200000"/>
              </a:lnSpc>
            </a:pPr>
            <a:r>
              <a:rPr lang="cs-CZ" dirty="0" smtClean="0"/>
              <a:t>CHÝAP		_______________________	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KYOPTO		_______________________</a:t>
            </a:r>
            <a:endParaRPr lang="cs-CZ" b="1" u="sng" dirty="0" smtClean="0"/>
          </a:p>
          <a:p>
            <a:pPr>
              <a:lnSpc>
                <a:spcPct val="200000"/>
              </a:lnSpc>
            </a:pPr>
            <a:r>
              <a:rPr lang="cs-CZ" dirty="0" smtClean="0"/>
              <a:t>TOVATZPY	_______________________</a:t>
            </a:r>
            <a:endParaRPr lang="cs-CZ" b="1" u="sng" dirty="0" smtClean="0"/>
          </a:p>
          <a:p>
            <a:pPr>
              <a:lnSpc>
                <a:spcPct val="200000"/>
              </a:lnSpc>
            </a:pPr>
            <a:r>
              <a:rPr lang="cs-CZ" dirty="0" smtClean="0"/>
              <a:t>KYTAP		_______________________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u="sng" dirty="0" smtClean="0"/>
              <a:t>Doplň synonyma:</a:t>
            </a:r>
            <a:endParaRPr lang="cs-CZ" sz="40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cs-CZ" dirty="0" smtClean="0"/>
              <a:t>sáček </a:t>
            </a:r>
            <a:r>
              <a:rPr lang="cs-CZ" dirty="0" smtClean="0"/>
              <a:t>-		_________________________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zakopnout </a:t>
            </a:r>
            <a:r>
              <a:rPr lang="cs-CZ" dirty="0" smtClean="0"/>
              <a:t>-	_________________________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lesknout </a:t>
            </a:r>
            <a:r>
              <a:rPr lang="cs-CZ" dirty="0" smtClean="0"/>
              <a:t>se - 	_________________________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červenat </a:t>
            </a:r>
            <a:r>
              <a:rPr lang="cs-CZ" dirty="0" smtClean="0"/>
              <a:t>se -	_________________________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b="1" u="sng" dirty="0" smtClean="0"/>
              <a:t>Doplň písmena a vysvětli, co znamená,když se řekne:</a:t>
            </a:r>
            <a:endParaRPr lang="cs-CZ" sz="40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P_l jako duha.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Še</a:t>
            </a:r>
            <a:r>
              <a:rPr lang="cs-CZ" dirty="0" smtClean="0"/>
              <a:t>_</a:t>
            </a:r>
            <a:r>
              <a:rPr lang="cs-CZ" dirty="0" err="1" smtClean="0"/>
              <a:t>če</a:t>
            </a:r>
            <a:r>
              <a:rPr lang="cs-CZ" dirty="0" smtClean="0"/>
              <a:t>, drž se svého kop_ta.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Nen</a:t>
            </a:r>
            <a:r>
              <a:rPr lang="cs-CZ" dirty="0" smtClean="0"/>
              <a:t>_ všechno zlato, co se </a:t>
            </a:r>
            <a:r>
              <a:rPr lang="cs-CZ" dirty="0" err="1" smtClean="0"/>
              <a:t>třp</a:t>
            </a:r>
            <a:r>
              <a:rPr lang="cs-CZ" dirty="0" smtClean="0"/>
              <a:t>_</a:t>
            </a:r>
            <a:r>
              <a:rPr lang="cs-CZ" dirty="0" err="1" smtClean="0"/>
              <a:t>tí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Nekupuj </a:t>
            </a:r>
            <a:r>
              <a:rPr lang="cs-CZ" dirty="0" err="1" smtClean="0"/>
              <a:t>zaj</a:t>
            </a:r>
            <a:r>
              <a:rPr lang="cs-CZ" dirty="0" smtClean="0"/>
              <a:t>_</a:t>
            </a:r>
            <a:r>
              <a:rPr lang="cs-CZ" dirty="0" err="1" smtClean="0"/>
              <a:t>ce</a:t>
            </a:r>
            <a:r>
              <a:rPr lang="cs-CZ" dirty="0" smtClean="0"/>
              <a:t> v p_tli.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P_cha předchází </a:t>
            </a:r>
            <a:r>
              <a:rPr lang="cs-CZ" dirty="0" err="1" smtClean="0"/>
              <a:t>pá</a:t>
            </a:r>
            <a:r>
              <a:rPr lang="cs-CZ" smtClean="0"/>
              <a:t>_.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/>
              <a:t>Doplň vynechaná vyjmenovaná slova</a:t>
            </a:r>
            <a:r>
              <a:rPr lang="cs-CZ" dirty="0" smtClean="0"/>
              <a:t>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250000"/>
              </a:lnSpc>
              <a:buNone/>
            </a:pPr>
            <a:r>
              <a:rPr lang="cs-CZ" dirty="0" smtClean="0"/>
              <a:t>P</a:t>
            </a:r>
            <a:r>
              <a:rPr lang="cs-CZ" b="1" u="sng" dirty="0" smtClean="0"/>
              <a:t>ý</a:t>
            </a:r>
            <a:r>
              <a:rPr lang="cs-CZ" dirty="0" smtClean="0"/>
              <a:t>cha, p</a:t>
            </a:r>
            <a:r>
              <a:rPr lang="cs-CZ" b="1" u="sng" dirty="0" smtClean="0"/>
              <a:t>y</a:t>
            </a:r>
            <a:r>
              <a:rPr lang="cs-CZ" dirty="0" smtClean="0"/>
              <a:t>tel, p</a:t>
            </a:r>
            <a:r>
              <a:rPr lang="cs-CZ" b="1" u="sng" dirty="0" smtClean="0"/>
              <a:t>y</a:t>
            </a:r>
            <a:r>
              <a:rPr lang="cs-CZ" dirty="0" smtClean="0"/>
              <a:t>sk,</a:t>
            </a:r>
            <a:r>
              <a:rPr lang="cs-CZ" b="1" u="sng" dirty="0" smtClean="0"/>
              <a:t>netopýr</a:t>
            </a:r>
            <a:r>
              <a:rPr lang="cs-CZ" dirty="0" smtClean="0"/>
              <a:t>, slep</a:t>
            </a:r>
            <a:r>
              <a:rPr lang="cs-CZ" b="1" u="sng" dirty="0" smtClean="0"/>
              <a:t>ý</a:t>
            </a:r>
            <a:r>
              <a:rPr lang="cs-CZ" dirty="0" smtClean="0"/>
              <a:t>š, p</a:t>
            </a:r>
            <a:r>
              <a:rPr lang="cs-CZ" b="1" u="sng" dirty="0" smtClean="0"/>
              <a:t>y</a:t>
            </a:r>
            <a:r>
              <a:rPr lang="cs-CZ" dirty="0" smtClean="0"/>
              <a:t>l,</a:t>
            </a:r>
          </a:p>
          <a:p>
            <a:pPr>
              <a:lnSpc>
                <a:spcPct val="200000"/>
              </a:lnSpc>
              <a:buNone/>
            </a:pPr>
            <a:r>
              <a:rPr lang="cs-CZ" b="1" u="sng" dirty="0" smtClean="0"/>
              <a:t>kopyto</a:t>
            </a:r>
            <a:r>
              <a:rPr lang="cs-CZ" dirty="0" smtClean="0"/>
              <a:t>, klop</a:t>
            </a:r>
            <a:r>
              <a:rPr lang="cs-CZ" b="1" u="sng" dirty="0" smtClean="0"/>
              <a:t>ý</a:t>
            </a:r>
            <a:r>
              <a:rPr lang="cs-CZ" dirty="0" smtClean="0"/>
              <a:t>tat, třp</a:t>
            </a:r>
            <a:r>
              <a:rPr lang="cs-CZ" b="1" u="sng" dirty="0" smtClean="0"/>
              <a:t>y</a:t>
            </a:r>
            <a:r>
              <a:rPr lang="cs-CZ" dirty="0" smtClean="0"/>
              <a:t>tit se, zp</a:t>
            </a:r>
            <a:r>
              <a:rPr lang="cs-CZ" b="1" u="sng" dirty="0" smtClean="0"/>
              <a:t>y</a:t>
            </a:r>
            <a:r>
              <a:rPr lang="cs-CZ" dirty="0" smtClean="0"/>
              <a:t>tovat,</a:t>
            </a:r>
          </a:p>
          <a:p>
            <a:pPr>
              <a:lnSpc>
                <a:spcPct val="200000"/>
              </a:lnSpc>
              <a:buNone/>
            </a:pPr>
            <a:r>
              <a:rPr lang="cs-CZ" dirty="0" smtClean="0"/>
              <a:t>P</a:t>
            </a:r>
            <a:r>
              <a:rPr lang="cs-CZ" b="1" u="sng" dirty="0" smtClean="0"/>
              <a:t>y</a:t>
            </a:r>
            <a:r>
              <a:rPr lang="cs-CZ" dirty="0" smtClean="0"/>
              <a:t>kat</a:t>
            </a:r>
            <a:r>
              <a:rPr lang="cs-CZ" b="1" dirty="0" smtClean="0"/>
              <a:t>, </a:t>
            </a:r>
            <a:r>
              <a:rPr lang="cs-CZ" b="1" u="sng" dirty="0" smtClean="0"/>
              <a:t>pýr</a:t>
            </a:r>
            <a:r>
              <a:rPr lang="cs-CZ" b="1" dirty="0" smtClean="0"/>
              <a:t>,</a:t>
            </a:r>
            <a:r>
              <a:rPr lang="cs-CZ" dirty="0" smtClean="0"/>
              <a:t> p</a:t>
            </a:r>
            <a:r>
              <a:rPr lang="cs-CZ" b="1" u="sng" dirty="0" smtClean="0"/>
              <a:t>ý</a:t>
            </a:r>
            <a:r>
              <a:rPr lang="cs-CZ" dirty="0" smtClean="0"/>
              <a:t>řit se, čep</a:t>
            </a:r>
            <a:r>
              <a:rPr lang="cs-CZ" b="1" u="sng" dirty="0" smtClean="0"/>
              <a:t>ý</a:t>
            </a:r>
            <a:r>
              <a:rPr lang="cs-CZ" dirty="0" smtClean="0"/>
              <a:t>řit se</a:t>
            </a:r>
          </a:p>
          <a:p>
            <a:pPr>
              <a:lnSpc>
                <a:spcPct val="200000"/>
              </a:lnSpc>
              <a:buNone/>
            </a:pPr>
            <a:r>
              <a:rPr lang="cs-CZ" sz="4300" b="1" u="sng" dirty="0" smtClean="0"/>
              <a:t>Na doplněná slova vytvoř věty:</a:t>
            </a:r>
            <a:endParaRPr lang="cs-CZ" sz="4300" b="1" u="sng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b="1" u="sng" dirty="0" smtClean="0"/>
              <a:t>Poskládej z písmen vyjmenovaná slova: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cs-CZ" dirty="0" smtClean="0"/>
              <a:t>CHÝAP		</a:t>
            </a:r>
            <a:r>
              <a:rPr lang="cs-CZ" b="1" u="sng" dirty="0" smtClean="0"/>
              <a:t>PÝCHA</a:t>
            </a:r>
            <a:r>
              <a:rPr lang="cs-CZ" dirty="0" smtClean="0"/>
              <a:t>	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KYOPTO		</a:t>
            </a:r>
            <a:r>
              <a:rPr lang="cs-CZ" b="1" u="sng" dirty="0" smtClean="0"/>
              <a:t>KOPYTO	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TOVATZPY	</a:t>
            </a:r>
            <a:r>
              <a:rPr lang="cs-CZ" b="1" u="sng" dirty="0" smtClean="0"/>
              <a:t>ZPYTOVAT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KYTAP		</a:t>
            </a:r>
            <a:r>
              <a:rPr lang="cs-CZ" b="1" u="sng" dirty="0" smtClean="0"/>
              <a:t>PYKAT</a:t>
            </a:r>
            <a:r>
              <a:rPr lang="cs-CZ" dirty="0" smtClean="0"/>
              <a:t>	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u="sng" dirty="0" smtClean="0"/>
              <a:t>Doplň synonyma:</a:t>
            </a:r>
            <a:endParaRPr lang="cs-CZ" sz="40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cs-CZ" dirty="0" smtClean="0"/>
              <a:t>sáček </a:t>
            </a:r>
            <a:r>
              <a:rPr lang="cs-CZ" dirty="0" smtClean="0"/>
              <a:t>-		</a:t>
            </a:r>
            <a:r>
              <a:rPr lang="cs-CZ" b="1" u="sng" dirty="0" smtClean="0"/>
              <a:t>pytlík</a:t>
            </a:r>
            <a:r>
              <a:rPr lang="cs-CZ" dirty="0" smtClean="0"/>
              <a:t> 	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zakopnout </a:t>
            </a:r>
            <a:r>
              <a:rPr lang="cs-CZ" dirty="0" smtClean="0"/>
              <a:t>-	</a:t>
            </a:r>
            <a:r>
              <a:rPr lang="cs-CZ" b="1" u="sng" dirty="0" smtClean="0"/>
              <a:t>klopýtnout</a:t>
            </a:r>
            <a:endParaRPr lang="cs-CZ" dirty="0" smtClean="0"/>
          </a:p>
          <a:p>
            <a:pPr>
              <a:lnSpc>
                <a:spcPct val="200000"/>
              </a:lnSpc>
            </a:pPr>
            <a:r>
              <a:rPr lang="cs-CZ" dirty="0" smtClean="0"/>
              <a:t>lesknout </a:t>
            </a:r>
            <a:r>
              <a:rPr lang="cs-CZ" dirty="0" smtClean="0"/>
              <a:t>se - 	</a:t>
            </a:r>
            <a:r>
              <a:rPr lang="cs-CZ" b="1" u="sng" dirty="0" smtClean="0"/>
              <a:t>třpytit se</a:t>
            </a:r>
            <a:endParaRPr lang="cs-CZ" dirty="0" smtClean="0"/>
          </a:p>
          <a:p>
            <a:pPr>
              <a:lnSpc>
                <a:spcPct val="200000"/>
              </a:lnSpc>
            </a:pPr>
            <a:r>
              <a:rPr lang="cs-CZ" dirty="0" smtClean="0"/>
              <a:t>červenat </a:t>
            </a:r>
            <a:r>
              <a:rPr lang="cs-CZ" dirty="0" smtClean="0"/>
              <a:t>se -	</a:t>
            </a:r>
            <a:r>
              <a:rPr lang="cs-CZ" b="1" u="sng" dirty="0" smtClean="0"/>
              <a:t>pýřit se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b="1" u="sng" dirty="0" smtClean="0"/>
              <a:t>Doplň písmena a vysvětli, co znamená,když se řekne:</a:t>
            </a:r>
            <a:endParaRPr lang="cs-CZ" sz="40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P</a:t>
            </a:r>
            <a:r>
              <a:rPr lang="cs-CZ" b="1" u="sng" dirty="0" smtClean="0"/>
              <a:t>i</a:t>
            </a:r>
            <a:r>
              <a:rPr lang="cs-CZ" dirty="0" smtClean="0"/>
              <a:t>l jako duha.				</a:t>
            </a:r>
            <a:r>
              <a:rPr lang="cs-CZ" b="1" u="sng" dirty="0" smtClean="0"/>
              <a:t>Pil hodně,měl žízeň.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Še</a:t>
            </a:r>
            <a:r>
              <a:rPr lang="cs-CZ" b="1" u="sng" dirty="0" smtClean="0"/>
              <a:t>v</a:t>
            </a:r>
            <a:r>
              <a:rPr lang="cs-CZ" dirty="0" smtClean="0"/>
              <a:t>če, drž se svého kop</a:t>
            </a:r>
            <a:r>
              <a:rPr lang="cs-CZ" b="1" u="sng" dirty="0" smtClean="0"/>
              <a:t>y</a:t>
            </a:r>
            <a:r>
              <a:rPr lang="cs-CZ" dirty="0" smtClean="0"/>
              <a:t>ta.			</a:t>
            </a:r>
            <a:r>
              <a:rPr lang="cs-CZ" b="1" u="sng" dirty="0" smtClean="0"/>
              <a:t>Dělej to, čemu    rozumíš.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Nen</a:t>
            </a:r>
            <a:r>
              <a:rPr lang="cs-CZ" b="1" u="sng" dirty="0" smtClean="0"/>
              <a:t>í</a:t>
            </a:r>
            <a:r>
              <a:rPr lang="cs-CZ" dirty="0" smtClean="0"/>
              <a:t> všechno zlato, co se třp</a:t>
            </a:r>
            <a:r>
              <a:rPr lang="cs-CZ" b="1" u="sng" dirty="0" smtClean="0"/>
              <a:t>y</a:t>
            </a:r>
            <a:r>
              <a:rPr lang="cs-CZ" dirty="0" smtClean="0"/>
              <a:t>tí.		</a:t>
            </a:r>
            <a:r>
              <a:rPr lang="cs-CZ" b="1" u="sng" dirty="0" smtClean="0"/>
              <a:t>Nesuď podle povrchu.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Nekupuj zaj</a:t>
            </a:r>
            <a:r>
              <a:rPr lang="cs-CZ" b="1" u="sng" dirty="0" smtClean="0"/>
              <a:t>í</a:t>
            </a:r>
            <a:r>
              <a:rPr lang="cs-CZ" dirty="0" smtClean="0"/>
              <a:t>ce v p</a:t>
            </a:r>
            <a:r>
              <a:rPr lang="cs-CZ" b="1" u="sng" dirty="0" smtClean="0"/>
              <a:t>y</a:t>
            </a:r>
            <a:r>
              <a:rPr lang="cs-CZ" dirty="0" smtClean="0"/>
              <a:t>tli.			</a:t>
            </a:r>
            <a:r>
              <a:rPr lang="cs-CZ" b="1" u="sng" dirty="0" smtClean="0"/>
              <a:t>Prohlédni si to, co kupuješ.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P</a:t>
            </a:r>
            <a:r>
              <a:rPr lang="cs-CZ" b="1" u="sng" dirty="0" smtClean="0"/>
              <a:t>ý</a:t>
            </a:r>
            <a:r>
              <a:rPr lang="cs-CZ" dirty="0" smtClean="0"/>
              <a:t>cha předchází pá</a:t>
            </a:r>
            <a:r>
              <a:rPr lang="cs-CZ" b="1" u="sng" dirty="0" smtClean="0"/>
              <a:t>d</a:t>
            </a:r>
            <a:r>
              <a:rPr lang="cs-CZ" dirty="0" smtClean="0"/>
              <a:t>.				</a:t>
            </a:r>
            <a:r>
              <a:rPr lang="cs-CZ" b="1" u="sng" dirty="0" smtClean="0"/>
              <a:t>Když jsi nafoukaný, doplatíš na to.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86</TotalTime>
  <Words>212</Words>
  <Application>Microsoft Office PowerPoint</Application>
  <PresentationFormat>Předvádění na obrazovce (4:3)</PresentationFormat>
  <Paragraphs>58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Doplň vynechaná vyjmenovaná slova:</vt:lpstr>
      <vt:lpstr>Poskládej z písmen vyjmenovaná slova:</vt:lpstr>
      <vt:lpstr>Doplň synonyma:</vt:lpstr>
      <vt:lpstr>Doplň písmena a vysvětli, co znamená,když se řekne:</vt:lpstr>
      <vt:lpstr>Řešení:</vt:lpstr>
      <vt:lpstr>Doplň vynechaná vyjmenovaná slova:</vt:lpstr>
      <vt:lpstr>Poskládej z písmen vyjmenovaná slova:</vt:lpstr>
      <vt:lpstr>Doplň synonyma:</vt:lpstr>
      <vt:lpstr>Doplň písmena a vysvětli, co znamená,když se řekne: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Ivana Venglářová</dc:creator>
  <cp:lastModifiedBy>Ivana Venglářová</cp:lastModifiedBy>
  <cp:revision>11</cp:revision>
  <dcterms:created xsi:type="dcterms:W3CDTF">2013-02-17T17:11:19Z</dcterms:created>
  <dcterms:modified xsi:type="dcterms:W3CDTF">2013-03-10T13:33:56Z</dcterms:modified>
</cp:coreProperties>
</file>