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4A976-739C-4767-96AF-9513D386568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61090-3D9F-4AF7-887B-EB4BEAF7E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772816"/>
            <a:ext cx="6400800" cy="1752600"/>
          </a:xfrm>
        </p:spPr>
        <p:txBody>
          <a:bodyPr/>
          <a:lstStyle/>
          <a:p>
            <a:r>
              <a:rPr lang="cs-CZ" dirty="0" smtClean="0"/>
              <a:t>VY_32_INOVACE_ČJ.3.22</a:t>
            </a:r>
          </a:p>
          <a:p>
            <a:endParaRPr lang="cs-CZ" dirty="0"/>
          </a:p>
        </p:txBody>
      </p:sp>
      <p:pic>
        <p:nvPicPr>
          <p:cNvPr id="5" name="Obrázek 4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692696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4" y="2636910"/>
          <a:ext cx="7488832" cy="3957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4896544"/>
              </a:tblGrid>
              <a:tr h="53543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procvičení učiva – vyjmenovaná slova po P (dvojice</a:t>
                      </a:r>
                      <a:r>
                        <a:rPr lang="cs-CZ" baseline="0" dirty="0" smtClean="0"/>
                        <a:t> slov)</a:t>
                      </a:r>
                      <a:endParaRPr lang="cs-CZ" dirty="0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správně i/y po P, vysvětlí</a:t>
                      </a:r>
                      <a:r>
                        <a:rPr lang="cs-CZ" baseline="0" dirty="0" smtClean="0"/>
                        <a:t> význam slov s rozdílným i/y po P</a:t>
                      </a:r>
                      <a:endParaRPr lang="cs-CZ" dirty="0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Slovo vyjmenované, příbuzné, obojetná souhláska</a:t>
                      </a:r>
                      <a:endParaRPr lang="cs-CZ" dirty="0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</a:t>
                      </a:r>
                      <a:r>
                        <a:rPr lang="cs-CZ" baseline="0" dirty="0" smtClean="0"/>
                        <a:t>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</a:t>
                      </a:r>
                      <a:r>
                        <a:rPr lang="cs-CZ" baseline="0" dirty="0" smtClean="0"/>
                        <a:t> – 3.ročník</a:t>
                      </a:r>
                      <a:endParaRPr lang="cs-CZ" dirty="0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správné slovo: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Být potrestaný za něco - 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Ve hře na schovávanou - 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Žlutý prášek na květech - 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Tvar slovesa pít - 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Beznohý plaz podobný hadu - 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Spojíš lepidlem - 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Domýšlivost - 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Bodat špendlíkem - 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do vět vhodné slovo: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_______________ patří mezi ještěrky. Včelka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sbírala __________ z květů. Kryštof __________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nejraději z hrnečku s modrými puntíky. Tati, kdy</a:t>
            </a:r>
          </a:p>
          <a:p>
            <a:pPr>
              <a:lnSpc>
                <a:spcPct val="200000"/>
              </a:lnSpc>
              <a:buNone/>
            </a:pPr>
            <a:r>
              <a:rPr lang="cs-CZ" dirty="0"/>
              <a:t>m</a:t>
            </a:r>
            <a:r>
              <a:rPr lang="cs-CZ" dirty="0" smtClean="0"/>
              <a:t>i ______________ draka?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 předchází pád. Něco mě 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 na zádech? Pokud uděláš něco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špatného, musíš ______________ za svůj čin.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Budeme hrát na schovávanou, kdo bude dnes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______________? </a:t>
            </a:r>
          </a:p>
          <a:p>
            <a:pPr>
              <a:lnSpc>
                <a:spcPct val="200000"/>
              </a:lnSpc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Rozděl slova podle slovních druhů: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Podstatná jména:_______________________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Slovesa:_______________________________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20000"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sz="4700" b="1" u="sng" dirty="0" smtClean="0"/>
              <a:t>Z podstatných jmen vytvoř přídavná jména: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p__cha - _____________(dívka)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p__l - ________________(prášek)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slep__š - ______________</a:t>
            </a:r>
          </a:p>
          <a:p>
            <a:pPr>
              <a:lnSpc>
                <a:spcPct val="200000"/>
              </a:lnSpc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Slovesa užij v záporném významu: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P__kat - 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Slep__t - 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P__t - 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P__kat - 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P__chat - ______________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správné slovo: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Být potrestaný za něco -	</a:t>
            </a:r>
            <a:r>
              <a:rPr lang="cs-CZ" b="1" u="sng" dirty="0" smtClean="0"/>
              <a:t>pykat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Ve hře na schovávanou -	</a:t>
            </a:r>
            <a:r>
              <a:rPr lang="cs-CZ" b="1" u="sng" dirty="0" smtClean="0"/>
              <a:t>pikat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Žlutý prášek na květech -	</a:t>
            </a:r>
            <a:r>
              <a:rPr lang="cs-CZ" b="1" u="sng" dirty="0" smtClean="0"/>
              <a:t>pyl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Tvar slovesa pít -		</a:t>
            </a:r>
            <a:r>
              <a:rPr lang="cs-CZ" b="1" u="sng" dirty="0" smtClean="0"/>
              <a:t>pil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Beznohý plaz podobný hadu -	</a:t>
            </a:r>
            <a:r>
              <a:rPr lang="cs-CZ" b="1" u="sng" dirty="0" smtClean="0"/>
              <a:t>slepýš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Spojíš lepidlem -			</a:t>
            </a:r>
            <a:r>
              <a:rPr lang="cs-CZ" b="1" u="sng" dirty="0" smtClean="0"/>
              <a:t>slepíš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Domýšlivost -				</a:t>
            </a:r>
            <a:r>
              <a:rPr lang="cs-CZ" b="1" u="sng" dirty="0" smtClean="0"/>
              <a:t>pýcha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Bodat špendlíkem -			</a:t>
            </a:r>
            <a:r>
              <a:rPr lang="cs-CZ" b="1" u="sng" dirty="0" smtClean="0"/>
              <a:t>píchat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do vět vhodné slovo: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b="1" u="sng" dirty="0" smtClean="0"/>
              <a:t>Slepýš    </a:t>
            </a:r>
            <a:r>
              <a:rPr lang="cs-CZ" dirty="0" smtClean="0"/>
              <a:t>patří mezi ještěrky. Včelka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sbírala z květů  </a:t>
            </a:r>
            <a:r>
              <a:rPr lang="cs-CZ" b="1" u="sng" dirty="0" smtClean="0"/>
              <a:t>pyl     </a:t>
            </a:r>
            <a:r>
              <a:rPr lang="cs-CZ" dirty="0" smtClean="0"/>
              <a:t>. Kryštof  </a:t>
            </a:r>
            <a:r>
              <a:rPr lang="cs-CZ" b="1" u="sng" dirty="0" smtClean="0"/>
              <a:t>pil  </a:t>
            </a:r>
            <a:endParaRPr lang="cs-CZ" dirty="0" smtClean="0"/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nejraději z hrnečku s modrými puntíky. Tati, kdy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mi  </a:t>
            </a:r>
            <a:r>
              <a:rPr lang="cs-CZ" b="1" u="sng" dirty="0" smtClean="0"/>
              <a:t>slepíš     </a:t>
            </a:r>
            <a:r>
              <a:rPr lang="cs-CZ" dirty="0" smtClean="0"/>
              <a:t>draka?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b="1" u="sng" dirty="0" smtClean="0"/>
              <a:t>Pýcha     </a:t>
            </a:r>
            <a:r>
              <a:rPr lang="cs-CZ" dirty="0" smtClean="0"/>
              <a:t>předchází pád. Něco mě </a:t>
            </a:r>
          </a:p>
          <a:p>
            <a:pPr>
              <a:lnSpc>
                <a:spcPct val="200000"/>
              </a:lnSpc>
              <a:buNone/>
            </a:pPr>
            <a:r>
              <a:rPr lang="cs-CZ" b="1" u="sng" dirty="0" smtClean="0"/>
              <a:t>píchá     </a:t>
            </a:r>
            <a:r>
              <a:rPr lang="cs-CZ" dirty="0" smtClean="0"/>
              <a:t>na zádech? Pokud uděláš něco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špatného, musíš </a:t>
            </a:r>
            <a:r>
              <a:rPr lang="cs-CZ" b="1" u="sng" dirty="0" smtClean="0"/>
              <a:t>pykat        </a:t>
            </a:r>
            <a:r>
              <a:rPr lang="cs-CZ" dirty="0" smtClean="0"/>
              <a:t>za svůj čin.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Budeme hrát na schovávanou, kdo bude dnes</a:t>
            </a:r>
          </a:p>
          <a:p>
            <a:pPr>
              <a:lnSpc>
                <a:spcPct val="200000"/>
              </a:lnSpc>
              <a:buNone/>
            </a:pPr>
            <a:r>
              <a:rPr lang="cs-CZ" b="1" u="sng" dirty="0" smtClean="0"/>
              <a:t>pikat      </a:t>
            </a:r>
            <a:r>
              <a:rPr lang="cs-CZ" dirty="0" smtClean="0"/>
              <a:t>? </a:t>
            </a:r>
          </a:p>
          <a:p>
            <a:pPr>
              <a:lnSpc>
                <a:spcPct val="200000"/>
              </a:lnSpc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u="sng" dirty="0" smtClean="0"/>
              <a:t>Rozděl slova podle slovních druhů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Podstatná jména:</a:t>
            </a:r>
            <a:r>
              <a:rPr lang="cs-CZ" b="1" u="sng" dirty="0" smtClean="0"/>
              <a:t> pýcha, slepýš, </a:t>
            </a:r>
            <a:r>
              <a:rPr lang="cs-CZ" b="1" u="sng" dirty="0" smtClean="0"/>
              <a:t>pyl</a:t>
            </a:r>
            <a:r>
              <a:rPr lang="cs-CZ" dirty="0" smtClean="0"/>
              <a:t>________</a:t>
            </a:r>
            <a:endParaRPr lang="cs-CZ" dirty="0" smtClean="0"/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Slovesa:</a:t>
            </a:r>
            <a:r>
              <a:rPr lang="cs-CZ" b="1" u="sng" dirty="0" smtClean="0"/>
              <a:t> pykat,  pikat,  píchat,  slepíš,  pil,</a:t>
            </a:r>
            <a:r>
              <a:rPr lang="cs-CZ" dirty="0" smtClean="0"/>
              <a:t>___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20000"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sz="4700" b="1" u="sng" dirty="0" smtClean="0"/>
              <a:t>Z podstatných jmen vytvoř přídavná jména: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P</a:t>
            </a:r>
            <a:r>
              <a:rPr lang="cs-CZ" b="1" u="sng" dirty="0" smtClean="0"/>
              <a:t>ý</a:t>
            </a:r>
            <a:r>
              <a:rPr lang="cs-CZ" dirty="0" smtClean="0"/>
              <a:t>cha – </a:t>
            </a:r>
            <a:r>
              <a:rPr lang="cs-CZ" b="1" u="sng" dirty="0" smtClean="0"/>
              <a:t>pyšná      </a:t>
            </a:r>
            <a:r>
              <a:rPr lang="cs-CZ" dirty="0" smtClean="0"/>
              <a:t>(dívka)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p</a:t>
            </a:r>
            <a:r>
              <a:rPr lang="cs-CZ" b="1" u="sng" dirty="0" smtClean="0"/>
              <a:t>y</a:t>
            </a:r>
            <a:r>
              <a:rPr lang="cs-CZ" dirty="0" smtClean="0"/>
              <a:t>l - </a:t>
            </a:r>
            <a:r>
              <a:rPr lang="cs-CZ" b="1" u="sng" dirty="0" smtClean="0"/>
              <a:t>   pylový        </a:t>
            </a:r>
            <a:r>
              <a:rPr lang="cs-CZ" dirty="0" smtClean="0"/>
              <a:t>(prášek)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slep</a:t>
            </a:r>
            <a:r>
              <a:rPr lang="cs-CZ" b="1" u="sng" dirty="0" smtClean="0"/>
              <a:t>ý</a:t>
            </a:r>
            <a:r>
              <a:rPr lang="cs-CZ" dirty="0" smtClean="0"/>
              <a:t>š - 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slepýší</a:t>
            </a:r>
            <a:r>
              <a:rPr lang="cs-CZ" b="1" u="sng" dirty="0" smtClean="0"/>
              <a:t> </a:t>
            </a:r>
            <a:endParaRPr lang="cs-CZ" dirty="0" smtClean="0"/>
          </a:p>
          <a:p>
            <a:pPr>
              <a:lnSpc>
                <a:spcPct val="200000"/>
              </a:lnSpc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Slovesa užij v záporném významu: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</a:t>
            </a:r>
            <a:r>
              <a:rPr lang="cs-CZ" b="1" u="sng" dirty="0" smtClean="0"/>
              <a:t>y</a:t>
            </a:r>
            <a:r>
              <a:rPr lang="cs-CZ" dirty="0" smtClean="0"/>
              <a:t>kat -  </a:t>
            </a:r>
            <a:r>
              <a:rPr lang="cs-CZ" b="1" u="sng" dirty="0" smtClean="0"/>
              <a:t> nepykat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Slep</a:t>
            </a:r>
            <a:r>
              <a:rPr lang="cs-CZ" b="1" u="sng" dirty="0" smtClean="0"/>
              <a:t>i</a:t>
            </a:r>
            <a:r>
              <a:rPr lang="cs-CZ" dirty="0" smtClean="0"/>
              <a:t>t -</a:t>
            </a:r>
            <a:r>
              <a:rPr lang="cs-CZ" b="1" u="sng" dirty="0" smtClean="0"/>
              <a:t>  neslepit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</a:t>
            </a:r>
            <a:r>
              <a:rPr lang="cs-CZ" b="1" u="sng" dirty="0" smtClean="0"/>
              <a:t>í</a:t>
            </a:r>
            <a:r>
              <a:rPr lang="cs-CZ" dirty="0" smtClean="0"/>
              <a:t>t -      </a:t>
            </a:r>
            <a:r>
              <a:rPr lang="cs-CZ" b="1" u="sng" dirty="0" smtClean="0"/>
              <a:t>     nepít 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</a:t>
            </a:r>
            <a:r>
              <a:rPr lang="cs-CZ" b="1" u="sng" dirty="0" smtClean="0"/>
              <a:t>i</a:t>
            </a:r>
            <a:r>
              <a:rPr lang="cs-CZ" dirty="0" smtClean="0"/>
              <a:t>kat -  </a:t>
            </a:r>
            <a:r>
              <a:rPr lang="cs-CZ" b="1" u="sng" dirty="0" smtClean="0"/>
              <a:t>nepikat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</a:t>
            </a:r>
            <a:r>
              <a:rPr lang="cs-CZ" b="1" u="sng" dirty="0" smtClean="0"/>
              <a:t>í</a:t>
            </a:r>
            <a:r>
              <a:rPr lang="cs-CZ" dirty="0" smtClean="0"/>
              <a:t>chat - </a:t>
            </a:r>
            <a:r>
              <a:rPr lang="cs-CZ" b="1" u="sng" dirty="0" smtClean="0"/>
              <a:t>nepíchat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397</Words>
  <Application>Microsoft Office PowerPoint</Application>
  <PresentationFormat>Předvádění na obrazovce (4:3)</PresentationFormat>
  <Paragraphs>84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Doplň správné slovo:</vt:lpstr>
      <vt:lpstr>Snímek 3</vt:lpstr>
      <vt:lpstr>Doplň do vět vhodné slovo:</vt:lpstr>
      <vt:lpstr>Snímek 5</vt:lpstr>
      <vt:lpstr>Rozděl slova podle slovních druhů:</vt:lpstr>
      <vt:lpstr>Snímek 7</vt:lpstr>
      <vt:lpstr>Slovesa užij v záporném významu:</vt:lpstr>
      <vt:lpstr>Řešení:</vt:lpstr>
      <vt:lpstr>Doplň správné slovo:</vt:lpstr>
      <vt:lpstr>Snímek 11</vt:lpstr>
      <vt:lpstr>Doplň do vět vhodné slovo:</vt:lpstr>
      <vt:lpstr>Snímek 13</vt:lpstr>
      <vt:lpstr>Rozděl slova podle slovních druhů:</vt:lpstr>
      <vt:lpstr>Snímek 15</vt:lpstr>
      <vt:lpstr>Slovesa užij v záporném významu: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10</cp:revision>
  <dcterms:created xsi:type="dcterms:W3CDTF">2013-03-02T11:59:33Z</dcterms:created>
  <dcterms:modified xsi:type="dcterms:W3CDTF">2013-03-10T13:38:22Z</dcterms:modified>
</cp:coreProperties>
</file>