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83CAB-F2A2-4F06-AC84-2DDC80010D51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82B9-6DAB-44CD-8810-3EC87DE235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83CAB-F2A2-4F06-AC84-2DDC80010D51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82B9-6DAB-44CD-8810-3EC87DE235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83CAB-F2A2-4F06-AC84-2DDC80010D51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82B9-6DAB-44CD-8810-3EC87DE235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83CAB-F2A2-4F06-AC84-2DDC80010D51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82B9-6DAB-44CD-8810-3EC87DE235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83CAB-F2A2-4F06-AC84-2DDC80010D51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82B9-6DAB-44CD-8810-3EC87DE235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83CAB-F2A2-4F06-AC84-2DDC80010D51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82B9-6DAB-44CD-8810-3EC87DE235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83CAB-F2A2-4F06-AC84-2DDC80010D51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82B9-6DAB-44CD-8810-3EC87DE235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83CAB-F2A2-4F06-AC84-2DDC80010D51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82B9-6DAB-44CD-8810-3EC87DE235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83CAB-F2A2-4F06-AC84-2DDC80010D51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82B9-6DAB-44CD-8810-3EC87DE235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83CAB-F2A2-4F06-AC84-2DDC80010D51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82B9-6DAB-44CD-8810-3EC87DE235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83CAB-F2A2-4F06-AC84-2DDC80010D51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82B9-6DAB-44CD-8810-3EC87DE235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D83CAB-F2A2-4F06-AC84-2DDC80010D51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A182B9-6DAB-44CD-8810-3EC87DE2359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700808"/>
            <a:ext cx="6400800" cy="3937992"/>
          </a:xfrm>
        </p:spPr>
        <p:txBody>
          <a:bodyPr/>
          <a:lstStyle/>
          <a:p>
            <a:r>
              <a:rPr lang="cs-CZ" dirty="0" smtClean="0"/>
              <a:t>VY_32_INOVACE_ČJ.3.24</a:t>
            </a:r>
            <a:endParaRPr lang="cs-CZ" dirty="0"/>
          </a:p>
        </p:txBody>
      </p:sp>
      <p:pic>
        <p:nvPicPr>
          <p:cNvPr id="4" name="Obrázek 3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476672"/>
            <a:ext cx="3045460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560" y="3212976"/>
          <a:ext cx="8064896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3737"/>
                <a:gridCol w="614115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 slouží k procvičování učiva – vyjmenovaná slova po 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</a:t>
                      </a:r>
                      <a:r>
                        <a:rPr lang="cs-CZ" dirty="0" err="1" smtClean="0"/>
                        <a:t>IvanaVenglářová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výstup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Odůvodňuje a píše správné i/y po 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Slovo vyjmenované, příbuzné, obojetná souhláska, dvojice slov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– první stupeň – 3.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 vytváření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– duben 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 PRŮHONICE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vhodné tvary: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Vydávat chraplavý  hlas - 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Písek můžu z auta - 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Bez mléčného výrobku - 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Nerost žluté barvy - _____________________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Vyrobený ze sýra - 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Neuvařený - 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Vznikající ze síry - 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slova do vět: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buNone/>
            </a:pPr>
            <a:r>
              <a:rPr lang="cs-CZ" dirty="0" smtClean="0"/>
              <a:t>______________ zelenina je nejzdravější. Dnes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je ke svačině chléb a ___________ pomazánka.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V chemii používáme kyselinu _______________.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Nemluvil, jen ___________.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>
              <a:lnSpc>
                <a:spcPct val="200000"/>
              </a:lnSpc>
              <a:buNone/>
            </a:pPr>
            <a:r>
              <a:rPr lang="cs-CZ" dirty="0" smtClean="0"/>
              <a:t>Tatínek ____________ zledovatělý chodník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pískem. Ochutnej kousek ___________. Zápalky</a:t>
            </a:r>
          </a:p>
          <a:p>
            <a:pPr>
              <a:lnSpc>
                <a:spcPct val="200000"/>
              </a:lnSpc>
              <a:buNone/>
            </a:pPr>
            <a:r>
              <a:rPr lang="cs-CZ" dirty="0"/>
              <a:t>m</a:t>
            </a:r>
            <a:r>
              <a:rPr lang="cs-CZ" dirty="0" smtClean="0"/>
              <a:t>ívaly  hlavičky ze ___________.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vhodné tvary: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Vydávat chraplavý  hlas -  </a:t>
            </a:r>
            <a:r>
              <a:rPr lang="cs-CZ" b="1" u="sng" dirty="0" smtClean="0"/>
              <a:t>sípat</a:t>
            </a:r>
            <a:r>
              <a:rPr lang="cs-CZ" dirty="0" smtClean="0"/>
              <a:t>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Písek můžu z auta -  </a:t>
            </a:r>
            <a:r>
              <a:rPr lang="cs-CZ" b="1" u="sng" dirty="0" smtClean="0"/>
              <a:t>sypat</a:t>
            </a:r>
            <a:r>
              <a:rPr lang="cs-CZ" dirty="0" smtClean="0"/>
              <a:t>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Bez mléčného výrobku -  </a:t>
            </a:r>
            <a:r>
              <a:rPr lang="cs-CZ" b="1" u="sng" dirty="0" smtClean="0"/>
              <a:t>sýra</a:t>
            </a:r>
            <a:r>
              <a:rPr lang="cs-CZ" dirty="0" smtClean="0"/>
              <a:t>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Nerost žluté barvy -  </a:t>
            </a:r>
            <a:r>
              <a:rPr lang="cs-CZ" b="1" u="sng" dirty="0" smtClean="0"/>
              <a:t>síra</a:t>
            </a:r>
            <a:r>
              <a:rPr lang="cs-CZ" dirty="0" smtClean="0"/>
              <a:t>________________</a:t>
            </a:r>
            <a:r>
              <a:rPr lang="cs-CZ" b="1" u="sng" dirty="0" smtClean="0"/>
              <a:t> </a:t>
            </a:r>
            <a:endParaRPr lang="cs-CZ" dirty="0" smtClean="0"/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Vyrobený ze sýra -  </a:t>
            </a:r>
            <a:r>
              <a:rPr lang="cs-CZ" b="1" u="sng" dirty="0" smtClean="0"/>
              <a:t>sýrový</a:t>
            </a:r>
            <a:r>
              <a:rPr lang="cs-CZ" dirty="0" smtClean="0"/>
              <a:t>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Neuvařený -  </a:t>
            </a:r>
            <a:r>
              <a:rPr lang="cs-CZ" b="1" u="sng" dirty="0" smtClean="0"/>
              <a:t>syrový</a:t>
            </a:r>
            <a:r>
              <a:rPr lang="cs-CZ" dirty="0" smtClean="0"/>
              <a:t>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Vznikající ze síry -  </a:t>
            </a:r>
            <a:r>
              <a:rPr lang="cs-CZ" b="1" u="sng" dirty="0" smtClean="0"/>
              <a:t>sírový</a:t>
            </a:r>
            <a:r>
              <a:rPr lang="cs-CZ" dirty="0" smtClean="0"/>
              <a:t>_______________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slova do vět: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buNone/>
            </a:pPr>
            <a:r>
              <a:rPr lang="cs-CZ" b="1" u="sng" dirty="0" smtClean="0"/>
              <a:t>Syrová</a:t>
            </a:r>
            <a:r>
              <a:rPr lang="cs-CZ" u="sng" dirty="0" smtClean="0"/>
              <a:t> </a:t>
            </a:r>
            <a:r>
              <a:rPr lang="cs-CZ" dirty="0" smtClean="0"/>
              <a:t>___zelenina </a:t>
            </a:r>
            <a:r>
              <a:rPr lang="cs-CZ" dirty="0" smtClean="0"/>
              <a:t>je nejzdravější. Dnes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je ke svačině chléb a </a:t>
            </a:r>
            <a:r>
              <a:rPr lang="cs-CZ" b="1" u="sng" dirty="0" smtClean="0"/>
              <a:t>sýrová  </a:t>
            </a:r>
            <a:r>
              <a:rPr lang="cs-CZ" dirty="0" smtClean="0"/>
              <a:t>pomazánka</a:t>
            </a:r>
            <a:r>
              <a:rPr lang="cs-CZ" dirty="0" smtClean="0"/>
              <a:t>.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V chemii používáme kyselinu  </a:t>
            </a:r>
            <a:r>
              <a:rPr lang="cs-CZ" b="1" u="sng" dirty="0" smtClean="0"/>
              <a:t>sírovou</a:t>
            </a:r>
            <a:r>
              <a:rPr lang="cs-CZ" dirty="0" smtClean="0"/>
              <a:t>____.</a:t>
            </a:r>
            <a:endParaRPr lang="cs-CZ" dirty="0" smtClean="0"/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Nemluvil, jen  </a:t>
            </a:r>
            <a:r>
              <a:rPr lang="cs-CZ" b="1" u="sng" dirty="0" smtClean="0"/>
              <a:t>sípal</a:t>
            </a:r>
            <a:r>
              <a:rPr lang="cs-CZ" dirty="0" smtClean="0"/>
              <a:t>__. 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>
              <a:lnSpc>
                <a:spcPct val="200000"/>
              </a:lnSpc>
              <a:buNone/>
            </a:pPr>
            <a:r>
              <a:rPr lang="cs-CZ" dirty="0" smtClean="0"/>
              <a:t>Tatínek  </a:t>
            </a:r>
            <a:r>
              <a:rPr lang="cs-CZ" b="1" u="sng" dirty="0" smtClean="0"/>
              <a:t>sypal </a:t>
            </a:r>
            <a:r>
              <a:rPr lang="cs-CZ" dirty="0" smtClean="0"/>
              <a:t>__zledovatělý </a:t>
            </a:r>
            <a:r>
              <a:rPr lang="cs-CZ" dirty="0" smtClean="0"/>
              <a:t>chodník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pískem. Ochutnej kousek  </a:t>
            </a:r>
            <a:r>
              <a:rPr lang="cs-CZ" b="1" u="sng" dirty="0" smtClean="0"/>
              <a:t>sýra</a:t>
            </a:r>
            <a:r>
              <a:rPr lang="cs-CZ" dirty="0" smtClean="0"/>
              <a:t>__. </a:t>
            </a:r>
            <a:r>
              <a:rPr lang="cs-CZ" dirty="0" smtClean="0"/>
              <a:t>Zápalky</a:t>
            </a:r>
          </a:p>
          <a:p>
            <a:pPr>
              <a:lnSpc>
                <a:spcPct val="200000"/>
              </a:lnSpc>
              <a:buNone/>
            </a:pPr>
            <a:r>
              <a:rPr lang="cs-CZ" dirty="0"/>
              <a:t>m</a:t>
            </a:r>
            <a:r>
              <a:rPr lang="cs-CZ" dirty="0" smtClean="0"/>
              <a:t>ívaly  hlavičky ze  </a:t>
            </a:r>
            <a:r>
              <a:rPr lang="cs-CZ" b="1" u="sng" dirty="0" smtClean="0"/>
              <a:t>síry</a:t>
            </a:r>
            <a:r>
              <a:rPr lang="cs-CZ" dirty="0" smtClean="0"/>
              <a:t>___.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234</Words>
  <Application>Microsoft Office PowerPoint</Application>
  <PresentationFormat>Předvádění na obrazovce (4:3)</PresentationFormat>
  <Paragraphs>48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Doplň vhodné tvary:</vt:lpstr>
      <vt:lpstr>Snímek 3</vt:lpstr>
      <vt:lpstr>Doplň slova do vět:</vt:lpstr>
      <vt:lpstr>Snímek 5</vt:lpstr>
      <vt:lpstr>Řešení:</vt:lpstr>
      <vt:lpstr>Doplň vhodné tvary:</vt:lpstr>
      <vt:lpstr>Snímek 8</vt:lpstr>
      <vt:lpstr>Doplň slova do vět: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 Venglářová</dc:creator>
  <cp:lastModifiedBy>Ivana Venglářová</cp:lastModifiedBy>
  <cp:revision>11</cp:revision>
  <dcterms:created xsi:type="dcterms:W3CDTF">2013-03-02T15:08:13Z</dcterms:created>
  <dcterms:modified xsi:type="dcterms:W3CDTF">2013-03-10T13:45:31Z</dcterms:modified>
</cp:coreProperties>
</file>