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3BE85-DEAD-433F-A45E-C65AEEB6A240}" type="datetimeFigureOut">
              <a:rPr lang="cs-CZ" smtClean="0"/>
              <a:pPr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CA967-3F54-4C73-A520-64D8E77BD0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060848"/>
            <a:ext cx="6400800" cy="3577952"/>
          </a:xfrm>
        </p:spPr>
        <p:txBody>
          <a:bodyPr/>
          <a:lstStyle/>
          <a:p>
            <a:r>
              <a:rPr lang="cs-CZ" dirty="0" smtClean="0"/>
              <a:t>VY_32_INOVACE_ČJ.3.26</a:t>
            </a:r>
          </a:p>
          <a:p>
            <a:endParaRPr lang="cs-CZ" dirty="0"/>
          </a:p>
        </p:txBody>
      </p:sp>
      <p:pic>
        <p:nvPicPr>
          <p:cNvPr id="4" name="Obrázek 3" descr="http://rvp.cz/gfx/ikonky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548680"/>
            <a:ext cx="304546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755576" y="2780928"/>
          <a:ext cx="7632848" cy="34918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4896544"/>
              </a:tblGrid>
              <a:tr h="442335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 slouží k procvičování</a:t>
                      </a:r>
                      <a:r>
                        <a:rPr lang="cs-CZ" baseline="0" dirty="0" smtClean="0"/>
                        <a:t> učiva – vyjmenovaná slova po V</a:t>
                      </a:r>
                      <a:endParaRPr lang="cs-CZ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dirty="0" smtClean="0"/>
                        <a:t>Autor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Ivana </a:t>
                      </a:r>
                      <a:r>
                        <a:rPr lang="cs-CZ" dirty="0" err="1" smtClean="0"/>
                        <a:t>Venglářová</a:t>
                      </a:r>
                      <a:endParaRPr lang="cs-CZ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dirty="0" smtClean="0"/>
                        <a:t>Očekávaný výstup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Odůvodňuje</a:t>
                      </a:r>
                      <a:r>
                        <a:rPr lang="cs-CZ" baseline="0" dirty="0" smtClean="0"/>
                        <a:t> a píše správné i/y po obojetné souhlásce V</a:t>
                      </a:r>
                      <a:endParaRPr lang="cs-CZ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Obojetná souhláska, slovo vyjmenované, příbuzné</a:t>
                      </a:r>
                      <a:endParaRPr lang="cs-CZ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vzdělávání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– první stupeň – 3. ročník</a:t>
                      </a:r>
                      <a:endParaRPr lang="cs-CZ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dirty="0" smtClean="0"/>
                        <a:t>Období vytváření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leden – duben 2013</a:t>
                      </a:r>
                      <a:endParaRPr lang="cs-CZ" dirty="0"/>
                    </a:p>
                  </a:txBody>
                  <a:tcPr/>
                </a:tc>
              </a:tr>
              <a:tr h="442335">
                <a:tc>
                  <a:txBody>
                    <a:bodyPr/>
                    <a:lstStyle/>
                    <a:p>
                      <a:r>
                        <a:rPr lang="cs-CZ" dirty="0" smtClean="0"/>
                        <a:t>Škola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 PRŮHONICE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Vyhledej vyjmenovaná slova po V: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TVYAEŽVÝKATVVYDRAŮJÍVÝLETVYSOKÝVÝRDFXU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YQZPSDVÝHEŇACSVÝSKATSYPATSNÍHZVYKATTTU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LIPANYBYDŽOVAJAJAPOVYKLUZTREVYŽLEPLMNU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LOJUHGFVÝTBECHYNĚPÍSEKPŘIBYSLAVLITOMYŠL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Co znamená,když se řekne: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smtClean="0"/>
              <a:t>Mnoho </a:t>
            </a:r>
            <a:r>
              <a:rPr lang="cs-CZ" dirty="0" err="1" smtClean="0"/>
              <a:t>pov</a:t>
            </a:r>
            <a:r>
              <a:rPr lang="cs-CZ" dirty="0" smtClean="0"/>
              <a:t>__ku pro n__</a:t>
            </a:r>
            <a:r>
              <a:rPr lang="cs-CZ" dirty="0" err="1" smtClean="0"/>
              <a:t>c</a:t>
            </a:r>
            <a:r>
              <a:rPr lang="cs-CZ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cs-CZ" dirty="0" err="1" smtClean="0"/>
              <a:t>Pep</a:t>
            </a:r>
            <a:r>
              <a:rPr lang="cs-CZ" dirty="0" smtClean="0"/>
              <a:t>__k je ale v__</a:t>
            </a:r>
            <a:r>
              <a:rPr lang="cs-CZ" dirty="0" err="1" smtClean="0"/>
              <a:t>žle</a:t>
            </a:r>
            <a:r>
              <a:rPr lang="cs-CZ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cs-CZ" dirty="0" err="1" smtClean="0"/>
              <a:t>Zv</a:t>
            </a:r>
            <a:r>
              <a:rPr lang="cs-CZ" dirty="0" smtClean="0"/>
              <a:t>__k je železná koš__</a:t>
            </a:r>
            <a:r>
              <a:rPr lang="cs-CZ" dirty="0" err="1" smtClean="0"/>
              <a:t>le</a:t>
            </a:r>
            <a:r>
              <a:rPr lang="cs-CZ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Mluv__ti </a:t>
            </a:r>
            <a:r>
              <a:rPr lang="cs-CZ" dirty="0" err="1" smtClean="0"/>
              <a:t>stř</a:t>
            </a:r>
            <a:r>
              <a:rPr lang="cs-CZ" dirty="0" smtClean="0"/>
              <a:t>__</a:t>
            </a:r>
            <a:r>
              <a:rPr lang="cs-CZ" dirty="0" err="1" smtClean="0"/>
              <a:t>bro</a:t>
            </a:r>
            <a:r>
              <a:rPr lang="cs-CZ" dirty="0" smtClean="0"/>
              <a:t>, mlčeti zlato.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Napiš synonyma: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poklop - ___________, v__</a:t>
            </a:r>
            <a:r>
              <a:rPr lang="cs-CZ" dirty="0" err="1" smtClean="0"/>
              <a:t>tězit</a:t>
            </a:r>
            <a:r>
              <a:rPr lang="cs-CZ" dirty="0" smtClean="0"/>
              <a:t> - ___________,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udělat - ________________________________,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v__</a:t>
            </a:r>
            <a:r>
              <a:rPr lang="cs-CZ" dirty="0" err="1" smtClean="0"/>
              <a:t>prava</a:t>
            </a:r>
            <a:r>
              <a:rPr lang="cs-CZ" dirty="0" smtClean="0"/>
              <a:t> - ___________, ob__</a:t>
            </a:r>
            <a:r>
              <a:rPr lang="cs-CZ" dirty="0" err="1" smtClean="0"/>
              <a:t>čej</a:t>
            </a:r>
            <a:r>
              <a:rPr lang="cs-CZ" dirty="0" smtClean="0"/>
              <a:t> - __________,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lux - ______________,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 správné i/y: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třešeň a v__</a:t>
            </a:r>
            <a:r>
              <a:rPr lang="cs-CZ" dirty="0" err="1" smtClean="0"/>
              <a:t>šeň</a:t>
            </a:r>
            <a:r>
              <a:rPr lang="cs-CZ" dirty="0" smtClean="0"/>
              <a:t>, v__</a:t>
            </a:r>
            <a:r>
              <a:rPr lang="cs-CZ" dirty="0" err="1" smtClean="0"/>
              <a:t>kýř</a:t>
            </a:r>
            <a:r>
              <a:rPr lang="cs-CZ" dirty="0" smtClean="0"/>
              <a:t> na střeše, </a:t>
            </a:r>
            <a:r>
              <a:rPr lang="cs-CZ" dirty="0" err="1" smtClean="0"/>
              <a:t>přiv</a:t>
            </a:r>
            <a:r>
              <a:rPr lang="cs-CZ" dirty="0" smtClean="0"/>
              <a:t>__</a:t>
            </a:r>
            <a:r>
              <a:rPr lang="cs-CZ" dirty="0" err="1" smtClean="0"/>
              <a:t>tat</a:t>
            </a:r>
            <a:endParaRPr lang="cs-CZ" dirty="0"/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v__</a:t>
            </a:r>
            <a:r>
              <a:rPr lang="cs-CZ" dirty="0" err="1" smtClean="0"/>
              <a:t>těze</a:t>
            </a:r>
            <a:r>
              <a:rPr lang="cs-CZ" dirty="0" smtClean="0"/>
              <a:t>, </a:t>
            </a:r>
            <a:r>
              <a:rPr lang="cs-CZ" dirty="0" err="1" smtClean="0"/>
              <a:t>krat</a:t>
            </a:r>
            <a:r>
              <a:rPr lang="cs-CZ" dirty="0" smtClean="0"/>
              <a:t>__</a:t>
            </a:r>
            <a:r>
              <a:rPr lang="cs-CZ" dirty="0" err="1" smtClean="0"/>
              <a:t>nká</a:t>
            </a:r>
            <a:r>
              <a:rPr lang="cs-CZ" dirty="0" smtClean="0"/>
              <a:t> </a:t>
            </a:r>
            <a:r>
              <a:rPr lang="cs-CZ" dirty="0" err="1" smtClean="0"/>
              <a:t>pov</a:t>
            </a:r>
            <a:r>
              <a:rPr lang="cs-CZ" dirty="0" smtClean="0"/>
              <a:t>__</a:t>
            </a:r>
            <a:r>
              <a:rPr lang="cs-CZ" dirty="0" err="1" smtClean="0"/>
              <a:t>dka</a:t>
            </a:r>
            <a:r>
              <a:rPr lang="cs-CZ" dirty="0" smtClean="0"/>
              <a:t>, l__</a:t>
            </a:r>
            <a:r>
              <a:rPr lang="cs-CZ" dirty="0" err="1" smtClean="0"/>
              <a:t>žařský</a:t>
            </a:r>
            <a:r>
              <a:rPr lang="cs-CZ" dirty="0" smtClean="0"/>
              <a:t> v__cvik,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v__</a:t>
            </a:r>
            <a:r>
              <a:rPr lang="cs-CZ" dirty="0" err="1" smtClean="0"/>
              <a:t>pínač</a:t>
            </a:r>
            <a:r>
              <a:rPr lang="cs-CZ" dirty="0" smtClean="0"/>
              <a:t> na </a:t>
            </a:r>
            <a:r>
              <a:rPr lang="cs-CZ" dirty="0" err="1" smtClean="0"/>
              <a:t>telev</a:t>
            </a:r>
            <a:r>
              <a:rPr lang="cs-CZ" dirty="0" smtClean="0"/>
              <a:t>__</a:t>
            </a:r>
            <a:r>
              <a:rPr lang="cs-CZ" dirty="0" err="1" smtClean="0"/>
              <a:t>zi</a:t>
            </a:r>
            <a:r>
              <a:rPr lang="cs-CZ" dirty="0" smtClean="0"/>
              <a:t>, </a:t>
            </a:r>
            <a:r>
              <a:rPr lang="cs-CZ" dirty="0" err="1" smtClean="0"/>
              <a:t>vodn</a:t>
            </a:r>
            <a:r>
              <a:rPr lang="cs-CZ" dirty="0" smtClean="0"/>
              <a:t>__ v__</a:t>
            </a:r>
            <a:r>
              <a:rPr lang="cs-CZ" dirty="0" err="1" smtClean="0"/>
              <a:t>ry</a:t>
            </a:r>
            <a:r>
              <a:rPr lang="cs-CZ" dirty="0" smtClean="0"/>
              <a:t>, </a:t>
            </a:r>
            <a:r>
              <a:rPr lang="cs-CZ" dirty="0" err="1" smtClean="0"/>
              <a:t>mal</a:t>
            </a:r>
            <a:r>
              <a:rPr lang="cs-CZ" dirty="0" smtClean="0"/>
              <a:t>__</a:t>
            </a:r>
            <a:r>
              <a:rPr lang="cs-CZ" dirty="0" err="1" smtClean="0"/>
              <a:t>čký</a:t>
            </a:r>
            <a:endParaRPr lang="cs-CZ" dirty="0" smtClean="0"/>
          </a:p>
          <a:p>
            <a:pPr>
              <a:lnSpc>
                <a:spcPct val="200000"/>
              </a:lnSpc>
              <a:buNone/>
            </a:pPr>
            <a:r>
              <a:rPr lang="cs-CZ" dirty="0" err="1" smtClean="0"/>
              <a:t>kv</a:t>
            </a:r>
            <a:r>
              <a:rPr lang="cs-CZ" dirty="0" smtClean="0"/>
              <a:t>__</a:t>
            </a:r>
            <a:r>
              <a:rPr lang="cs-CZ" dirty="0" err="1" smtClean="0"/>
              <a:t>tek</a:t>
            </a:r>
            <a:r>
              <a:rPr lang="cs-CZ" dirty="0" smtClean="0"/>
              <a:t>, v__stup na Sně__ku,zdař__</a:t>
            </a:r>
            <a:r>
              <a:rPr lang="cs-CZ" dirty="0" err="1" smtClean="0"/>
              <a:t>lý</a:t>
            </a:r>
            <a:r>
              <a:rPr lang="cs-CZ" dirty="0" smtClean="0"/>
              <a:t> v__robek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Vyhledej vyjmenovaná slova po V: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T</a:t>
            </a:r>
            <a:r>
              <a:rPr lang="cs-CZ" b="1" u="sng" dirty="0" smtClean="0"/>
              <a:t>VY</a:t>
            </a:r>
            <a:r>
              <a:rPr lang="cs-CZ" dirty="0" smtClean="0"/>
              <a:t>AE</a:t>
            </a:r>
            <a:r>
              <a:rPr lang="cs-CZ" b="1" u="sng" dirty="0" smtClean="0"/>
              <a:t>ŽVÝKAT</a:t>
            </a:r>
            <a:r>
              <a:rPr lang="cs-CZ" dirty="0" smtClean="0"/>
              <a:t>V</a:t>
            </a:r>
            <a:r>
              <a:rPr lang="cs-CZ" b="1" u="sng" dirty="0" smtClean="0"/>
              <a:t>VYDRA</a:t>
            </a:r>
            <a:r>
              <a:rPr lang="cs-CZ" dirty="0" smtClean="0"/>
              <a:t>ŮJÍ</a:t>
            </a:r>
            <a:r>
              <a:rPr lang="cs-CZ" b="1" u="sng" dirty="0" smtClean="0"/>
              <a:t>VÝ</a:t>
            </a:r>
            <a:r>
              <a:rPr lang="cs-CZ" u="sng" dirty="0" smtClean="0"/>
              <a:t>LET</a:t>
            </a:r>
            <a:r>
              <a:rPr lang="cs-CZ" b="1" u="sng" dirty="0" smtClean="0"/>
              <a:t>VYSOKÝVÝR</a:t>
            </a:r>
            <a:r>
              <a:rPr lang="cs-CZ" dirty="0" smtClean="0"/>
              <a:t>DFXU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YQZPSD</a:t>
            </a:r>
            <a:r>
              <a:rPr lang="cs-CZ" b="1" u="sng" dirty="0" smtClean="0"/>
              <a:t>VÝ</a:t>
            </a:r>
            <a:r>
              <a:rPr lang="cs-CZ" u="sng" dirty="0" smtClean="0"/>
              <a:t>HEŇ</a:t>
            </a:r>
            <a:r>
              <a:rPr lang="cs-CZ" dirty="0" smtClean="0"/>
              <a:t>ACS</a:t>
            </a:r>
            <a:r>
              <a:rPr lang="cs-CZ" b="1" u="sng" dirty="0" smtClean="0"/>
              <a:t>VÝSKAT</a:t>
            </a:r>
            <a:r>
              <a:rPr lang="cs-CZ" dirty="0" smtClean="0"/>
              <a:t>SYPATSNÍH</a:t>
            </a:r>
            <a:r>
              <a:rPr lang="cs-CZ" b="1" u="sng" dirty="0" smtClean="0"/>
              <a:t>ZVYKAT</a:t>
            </a:r>
            <a:r>
              <a:rPr lang="cs-CZ" dirty="0" smtClean="0"/>
              <a:t>TTU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LIPANYBYDŽOVAJAJA</a:t>
            </a:r>
            <a:r>
              <a:rPr lang="cs-CZ" b="1" u="sng" dirty="0" smtClean="0"/>
              <a:t>POVYK</a:t>
            </a:r>
            <a:r>
              <a:rPr lang="cs-CZ" dirty="0" smtClean="0"/>
              <a:t>LUZTRE</a:t>
            </a:r>
            <a:r>
              <a:rPr lang="cs-CZ" b="1" u="sng" dirty="0" smtClean="0"/>
              <a:t>VYŽLE</a:t>
            </a:r>
            <a:r>
              <a:rPr lang="cs-CZ" dirty="0" smtClean="0"/>
              <a:t>PLMNU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LOJUHGF</a:t>
            </a:r>
            <a:r>
              <a:rPr lang="cs-CZ" b="1" u="sng" dirty="0" smtClean="0"/>
              <a:t>VÝT</a:t>
            </a:r>
            <a:r>
              <a:rPr lang="cs-CZ" dirty="0" smtClean="0"/>
              <a:t>BECHYNĚPÍSEKPŘIBYSLAVLITOMYŠL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Co znamená,když se řekne: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200000"/>
              </a:lnSpc>
            </a:pPr>
            <a:r>
              <a:rPr lang="cs-CZ" dirty="0" smtClean="0"/>
              <a:t>Mnoho pov</a:t>
            </a:r>
            <a:r>
              <a:rPr lang="cs-CZ" b="1" u="sng" dirty="0" smtClean="0"/>
              <a:t>y</a:t>
            </a:r>
            <a:r>
              <a:rPr lang="cs-CZ" dirty="0" smtClean="0"/>
              <a:t>ku pro n</a:t>
            </a:r>
            <a:r>
              <a:rPr lang="cs-CZ" b="1" u="sng" dirty="0" smtClean="0"/>
              <a:t>i</a:t>
            </a:r>
            <a:r>
              <a:rPr lang="cs-CZ" dirty="0" smtClean="0"/>
              <a:t>c.		</a:t>
            </a:r>
            <a:r>
              <a:rPr lang="cs-CZ" b="1" dirty="0" smtClean="0"/>
              <a:t>zbytečný rozruch</a:t>
            </a:r>
            <a:r>
              <a:rPr lang="cs-CZ" dirty="0" smtClean="0"/>
              <a:t>	</a:t>
            </a:r>
          </a:p>
          <a:p>
            <a:pPr>
              <a:lnSpc>
                <a:spcPct val="200000"/>
              </a:lnSpc>
            </a:pPr>
            <a:r>
              <a:rPr lang="cs-CZ" dirty="0" err="1" smtClean="0"/>
              <a:t>Pep</a:t>
            </a:r>
            <a:r>
              <a:rPr lang="cs-CZ" b="1" u="sng" dirty="0" err="1" smtClean="0"/>
              <a:t>í</a:t>
            </a:r>
            <a:r>
              <a:rPr lang="cs-CZ" dirty="0" err="1" smtClean="0"/>
              <a:t>k</a:t>
            </a:r>
            <a:r>
              <a:rPr lang="cs-CZ" dirty="0" smtClean="0"/>
              <a:t> je ale v</a:t>
            </a:r>
            <a:r>
              <a:rPr lang="cs-CZ" b="1" u="sng" dirty="0" smtClean="0"/>
              <a:t>y</a:t>
            </a:r>
            <a:r>
              <a:rPr lang="cs-CZ" dirty="0" smtClean="0"/>
              <a:t>žle.			</a:t>
            </a:r>
            <a:r>
              <a:rPr lang="cs-CZ" b="1" dirty="0" err="1" smtClean="0"/>
              <a:t>Pepík</a:t>
            </a:r>
            <a:r>
              <a:rPr lang="cs-CZ" b="1" dirty="0" smtClean="0"/>
              <a:t>  je hubený.</a:t>
            </a:r>
            <a:endParaRPr lang="cs-CZ" dirty="0" smtClean="0"/>
          </a:p>
          <a:p>
            <a:pPr>
              <a:lnSpc>
                <a:spcPct val="200000"/>
              </a:lnSpc>
            </a:pPr>
            <a:r>
              <a:rPr lang="cs-CZ" dirty="0" smtClean="0"/>
              <a:t>Zv</a:t>
            </a:r>
            <a:r>
              <a:rPr lang="cs-CZ" b="1" u="sng" dirty="0" smtClean="0"/>
              <a:t>y</a:t>
            </a:r>
            <a:r>
              <a:rPr lang="cs-CZ" dirty="0" smtClean="0"/>
              <a:t>k je železná koš</a:t>
            </a:r>
            <a:r>
              <a:rPr lang="cs-CZ" b="1" u="sng" dirty="0" smtClean="0"/>
              <a:t>i</a:t>
            </a:r>
            <a:r>
              <a:rPr lang="cs-CZ" dirty="0" smtClean="0"/>
              <a:t>le.		</a:t>
            </a:r>
            <a:r>
              <a:rPr lang="cs-CZ" b="1" dirty="0" smtClean="0"/>
              <a:t>Zvyk je trvalý návyk.	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Mluv</a:t>
            </a:r>
            <a:r>
              <a:rPr lang="cs-CZ" b="1" u="sng" dirty="0" smtClean="0"/>
              <a:t>i</a:t>
            </a:r>
            <a:r>
              <a:rPr lang="cs-CZ" dirty="0" smtClean="0"/>
              <a:t>ti stř</a:t>
            </a:r>
            <a:r>
              <a:rPr lang="cs-CZ" b="1" u="sng" dirty="0" smtClean="0"/>
              <a:t>í</a:t>
            </a:r>
            <a:r>
              <a:rPr lang="cs-CZ" dirty="0" smtClean="0"/>
              <a:t>bro, mlčeti zlato.	</a:t>
            </a:r>
            <a:r>
              <a:rPr lang="cs-CZ" b="1" dirty="0" smtClean="0"/>
              <a:t> Při mluvení přemýšlej a řekni jen to důležité.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Napiš synonyma: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poklop -  </a:t>
            </a:r>
            <a:r>
              <a:rPr lang="cs-CZ" b="1" u="sng" dirty="0" smtClean="0"/>
              <a:t>víko</a:t>
            </a:r>
            <a:r>
              <a:rPr lang="cs-CZ" dirty="0" smtClean="0"/>
              <a:t>___, </a:t>
            </a:r>
            <a:r>
              <a:rPr lang="cs-CZ" dirty="0" smtClean="0"/>
              <a:t>v</a:t>
            </a:r>
            <a:r>
              <a:rPr lang="cs-CZ" b="1" u="sng" dirty="0" smtClean="0"/>
              <a:t>í</a:t>
            </a:r>
            <a:r>
              <a:rPr lang="cs-CZ" dirty="0" smtClean="0"/>
              <a:t>tězit -  </a:t>
            </a:r>
            <a:r>
              <a:rPr lang="cs-CZ" b="1" u="sng" dirty="0" smtClean="0"/>
              <a:t>vyhrávat</a:t>
            </a:r>
            <a:r>
              <a:rPr lang="cs-CZ" dirty="0" smtClean="0"/>
              <a:t>______,</a:t>
            </a:r>
            <a:endParaRPr lang="cs-CZ" dirty="0" smtClean="0"/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udělat -  </a:t>
            </a:r>
            <a:r>
              <a:rPr lang="cs-CZ" b="1" u="sng" dirty="0" smtClean="0"/>
              <a:t>vyrobit, vytvořit, </a:t>
            </a:r>
            <a:r>
              <a:rPr lang="cs-CZ" b="1" u="sng" dirty="0" smtClean="0"/>
              <a:t>vypracovat</a:t>
            </a:r>
            <a:r>
              <a:rPr lang="cs-CZ" dirty="0" smtClean="0"/>
              <a:t>_____,</a:t>
            </a:r>
            <a:endParaRPr lang="cs-CZ" dirty="0" smtClean="0"/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v</a:t>
            </a:r>
            <a:r>
              <a:rPr lang="cs-CZ" b="1" u="sng" dirty="0" smtClean="0"/>
              <a:t>ý</a:t>
            </a:r>
            <a:r>
              <a:rPr lang="cs-CZ" dirty="0" smtClean="0"/>
              <a:t>prava -  </a:t>
            </a:r>
            <a:r>
              <a:rPr lang="cs-CZ" b="1" u="sng" dirty="0" smtClean="0"/>
              <a:t>výlet</a:t>
            </a:r>
            <a:r>
              <a:rPr lang="cs-CZ" dirty="0" smtClean="0"/>
              <a:t>__, </a:t>
            </a:r>
            <a:r>
              <a:rPr lang="cs-CZ" dirty="0" smtClean="0"/>
              <a:t>ob</a:t>
            </a:r>
            <a:r>
              <a:rPr lang="cs-CZ" b="1" u="sng" dirty="0" smtClean="0"/>
              <a:t>y</a:t>
            </a:r>
            <a:r>
              <a:rPr lang="cs-CZ" dirty="0" smtClean="0"/>
              <a:t>čej -  </a:t>
            </a:r>
            <a:r>
              <a:rPr lang="cs-CZ" b="1" u="sng" dirty="0" smtClean="0"/>
              <a:t>zvyk</a:t>
            </a:r>
            <a:r>
              <a:rPr lang="cs-CZ" dirty="0" smtClean="0"/>
              <a:t>_________,</a:t>
            </a:r>
            <a:endParaRPr lang="cs-CZ" dirty="0" smtClean="0"/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lux -  </a:t>
            </a:r>
            <a:r>
              <a:rPr lang="cs-CZ" b="1" u="sng" dirty="0" smtClean="0"/>
              <a:t>vysavač</a:t>
            </a:r>
            <a:r>
              <a:rPr lang="cs-CZ" dirty="0" smtClean="0"/>
              <a:t>_______, 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 správné i/y: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třešeň a v</a:t>
            </a:r>
            <a:r>
              <a:rPr lang="cs-CZ" b="1" u="sng" dirty="0" smtClean="0"/>
              <a:t>i</a:t>
            </a:r>
            <a:r>
              <a:rPr lang="cs-CZ" dirty="0" smtClean="0"/>
              <a:t>šeň, v</a:t>
            </a:r>
            <a:r>
              <a:rPr lang="cs-CZ" b="1" u="sng" dirty="0" smtClean="0"/>
              <a:t>i</a:t>
            </a:r>
            <a:r>
              <a:rPr lang="cs-CZ" dirty="0" smtClean="0"/>
              <a:t>kýř na střeše, přiv</a:t>
            </a:r>
            <a:r>
              <a:rPr lang="cs-CZ" b="1" u="sng" dirty="0" smtClean="0"/>
              <a:t>í</a:t>
            </a:r>
            <a:r>
              <a:rPr lang="cs-CZ" dirty="0" smtClean="0"/>
              <a:t>tat</a:t>
            </a:r>
            <a:endParaRPr lang="cs-CZ" dirty="0"/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v</a:t>
            </a:r>
            <a:r>
              <a:rPr lang="cs-CZ" b="1" u="sng" dirty="0" smtClean="0"/>
              <a:t>í</a:t>
            </a:r>
            <a:r>
              <a:rPr lang="cs-CZ" dirty="0" smtClean="0"/>
              <a:t>těze, krat</a:t>
            </a:r>
            <a:r>
              <a:rPr lang="cs-CZ" b="1" u="sng" dirty="0" smtClean="0"/>
              <a:t>i</a:t>
            </a:r>
            <a:r>
              <a:rPr lang="cs-CZ" dirty="0" smtClean="0"/>
              <a:t>nká pov</a:t>
            </a:r>
            <a:r>
              <a:rPr lang="cs-CZ" b="1" u="sng" dirty="0" smtClean="0"/>
              <a:t>í</a:t>
            </a:r>
            <a:r>
              <a:rPr lang="cs-CZ" dirty="0" smtClean="0"/>
              <a:t>dka, l</a:t>
            </a:r>
            <a:r>
              <a:rPr lang="cs-CZ" b="1" u="sng" dirty="0" smtClean="0"/>
              <a:t>y</a:t>
            </a:r>
            <a:r>
              <a:rPr lang="cs-CZ" dirty="0" smtClean="0"/>
              <a:t>žařský v</a:t>
            </a:r>
            <a:r>
              <a:rPr lang="cs-CZ" b="1" u="sng" dirty="0" smtClean="0"/>
              <a:t>ý</a:t>
            </a:r>
            <a:r>
              <a:rPr lang="cs-CZ" dirty="0" smtClean="0"/>
              <a:t>cvik,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v</a:t>
            </a:r>
            <a:r>
              <a:rPr lang="cs-CZ" b="1" u="sng" dirty="0" smtClean="0"/>
              <a:t>y</a:t>
            </a:r>
            <a:r>
              <a:rPr lang="cs-CZ" dirty="0" smtClean="0"/>
              <a:t>pínač na telev</a:t>
            </a:r>
            <a:r>
              <a:rPr lang="cs-CZ" b="1" u="sng" dirty="0" smtClean="0"/>
              <a:t>i</a:t>
            </a:r>
            <a:r>
              <a:rPr lang="cs-CZ" dirty="0" smtClean="0"/>
              <a:t>zi, vodn</a:t>
            </a:r>
            <a:r>
              <a:rPr lang="cs-CZ" b="1" u="sng" dirty="0" smtClean="0"/>
              <a:t>í</a:t>
            </a:r>
            <a:r>
              <a:rPr lang="cs-CZ" dirty="0" smtClean="0"/>
              <a:t> v</a:t>
            </a:r>
            <a:r>
              <a:rPr lang="cs-CZ" b="1" u="sng" dirty="0" smtClean="0"/>
              <a:t>í</a:t>
            </a:r>
            <a:r>
              <a:rPr lang="cs-CZ" dirty="0" smtClean="0"/>
              <a:t>ry, mal</a:t>
            </a:r>
            <a:r>
              <a:rPr lang="cs-CZ" b="1" u="sng" dirty="0" smtClean="0"/>
              <a:t>i</a:t>
            </a:r>
            <a:r>
              <a:rPr lang="cs-CZ" dirty="0" smtClean="0"/>
              <a:t>čký</a:t>
            </a:r>
          </a:p>
          <a:p>
            <a:pPr>
              <a:lnSpc>
                <a:spcPct val="200000"/>
              </a:lnSpc>
              <a:buNone/>
            </a:pPr>
            <a:r>
              <a:rPr lang="cs-CZ" dirty="0" smtClean="0"/>
              <a:t>kv</a:t>
            </a:r>
            <a:r>
              <a:rPr lang="cs-CZ" b="1" u="sng" dirty="0" smtClean="0"/>
              <a:t>í</a:t>
            </a:r>
            <a:r>
              <a:rPr lang="cs-CZ" dirty="0" smtClean="0"/>
              <a:t>tek, v</a:t>
            </a:r>
            <a:r>
              <a:rPr lang="cs-CZ" b="1" u="sng" dirty="0" smtClean="0"/>
              <a:t>ý</a:t>
            </a:r>
            <a:r>
              <a:rPr lang="cs-CZ" dirty="0" smtClean="0"/>
              <a:t>stup na Sně</a:t>
            </a:r>
            <a:r>
              <a:rPr lang="cs-CZ" b="1" u="sng" dirty="0" smtClean="0"/>
              <a:t>ž</a:t>
            </a:r>
            <a:r>
              <a:rPr lang="cs-CZ" dirty="0" smtClean="0"/>
              <a:t>ku,zdař</a:t>
            </a:r>
            <a:r>
              <a:rPr lang="cs-CZ" b="1" u="sng" dirty="0" smtClean="0"/>
              <a:t>i</a:t>
            </a:r>
            <a:r>
              <a:rPr lang="cs-CZ" dirty="0" smtClean="0"/>
              <a:t>lý v</a:t>
            </a:r>
            <a:r>
              <a:rPr lang="cs-CZ" b="1" u="sng" dirty="0" smtClean="0"/>
              <a:t>ý</a:t>
            </a:r>
            <a:r>
              <a:rPr lang="cs-CZ" dirty="0" smtClean="0"/>
              <a:t>robek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296</Words>
  <Application>Microsoft Office PowerPoint</Application>
  <PresentationFormat>Předvádění na obrazovce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Vyhledej vyjmenovaná slova po V:</vt:lpstr>
      <vt:lpstr>Co znamená,když se řekne:</vt:lpstr>
      <vt:lpstr>Napiš synonyma:</vt:lpstr>
      <vt:lpstr>Doplň správné i/y:</vt:lpstr>
      <vt:lpstr>Řešení:</vt:lpstr>
      <vt:lpstr>Vyhledej vyjmenovaná slova po V:</vt:lpstr>
      <vt:lpstr>Co znamená,když se řekne:</vt:lpstr>
      <vt:lpstr>Napiš synonyma:</vt:lpstr>
      <vt:lpstr>Doplň správné i/y: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Ivana Venglářová</dc:creator>
  <cp:lastModifiedBy>Ivana Venglářová</cp:lastModifiedBy>
  <cp:revision>12</cp:revision>
  <dcterms:created xsi:type="dcterms:W3CDTF">2013-03-02T18:07:11Z</dcterms:created>
  <dcterms:modified xsi:type="dcterms:W3CDTF">2013-03-10T13:49:55Z</dcterms:modified>
</cp:coreProperties>
</file>