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760083-8B56-4B5E-A272-B0FCC014E75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CD3DD-E429-4952-AA1F-E157BD690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400800" cy="3505944"/>
          </a:xfrm>
        </p:spPr>
        <p:txBody>
          <a:bodyPr/>
          <a:lstStyle/>
          <a:p>
            <a:r>
              <a:rPr lang="cs-CZ" dirty="0" smtClean="0"/>
              <a:t>VY_32_INOVACE_ČJ.3.27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3068960"/>
          <a:ext cx="7704856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5040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pochopení významu dvojic slov s různým psaním i/y po 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správné i/y po obojetné </a:t>
                      </a:r>
                      <a:r>
                        <a:rPr lang="cs-CZ" dirty="0" err="1" smtClean="0"/>
                        <a:t>souhl</a:t>
                      </a:r>
                      <a:r>
                        <a:rPr lang="cs-CZ" dirty="0" smtClean="0"/>
                        <a:t>. 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Obojetná souhláska, vyjmenované slovo, příbuzné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slovo: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druh sovy - ____________________________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krouživý pohyb vody nebo vzduch - 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vydávat zvuk (vlk) - 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splétat věnec - _________________________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jásavě křičet - 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046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probírat se ve vlasech - 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vzdálenost od země vzhůru - 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malá věž - _____________________________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zasel do země - ________________________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byl zavěšen ve vzduchu - 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mikroorganismus vyvolávající nemoc - 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malá vesnice - _________________________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vhodná slova do vět: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Lhota je nejčastější ________ v Čechách. ______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je noční dravec. Mám rád, když mě děda______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ve vlasech.Některé nemoci způsobí __________.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Můj nejlepší kamarád se jmenuje ___________.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Dítě ___________ve vodě radostí.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Větrný ________ točil spadanými listy. Slyšel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jsi už __________ vlka? Neumím ____________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věnečky z pampelišek. Kostelní ______________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ční k obloze. Maminka _____________ mrkev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na záhon. Jakou __________ má školní budova?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Petr ___________ </a:t>
            </a:r>
            <a:r>
              <a:rPr lang="cs-CZ" smtClean="0"/>
              <a:t>na žebřinách.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správné slovo: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druh sovy -  </a:t>
            </a:r>
            <a:r>
              <a:rPr lang="cs-CZ" b="1" u="sng" dirty="0" smtClean="0"/>
              <a:t>výr</a:t>
            </a:r>
            <a:r>
              <a:rPr lang="cs-CZ" dirty="0" smtClean="0"/>
              <a:t>________________________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krouživý pohyb vody nebo vzduch -  </a:t>
            </a:r>
            <a:r>
              <a:rPr lang="cs-CZ" b="1" u="sng" dirty="0" smtClean="0"/>
              <a:t>vír</a:t>
            </a:r>
            <a:r>
              <a:rPr lang="cs-CZ" dirty="0" smtClean="0"/>
              <a:t>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vydávat zvuk (vlk) -  </a:t>
            </a:r>
            <a:r>
              <a:rPr lang="cs-CZ" b="1" u="sng" dirty="0" smtClean="0"/>
              <a:t>výt</a:t>
            </a:r>
            <a:r>
              <a:rPr lang="cs-CZ" dirty="0" smtClean="0"/>
              <a:t>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splétat věnec -  </a:t>
            </a:r>
            <a:r>
              <a:rPr lang="cs-CZ" b="1" u="sng" dirty="0" smtClean="0"/>
              <a:t>vít</a:t>
            </a:r>
            <a:r>
              <a:rPr lang="cs-CZ" dirty="0" smtClean="0"/>
              <a:t>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jásavě křičet -  </a:t>
            </a:r>
            <a:r>
              <a:rPr lang="cs-CZ" b="1" u="sng" dirty="0" smtClean="0"/>
              <a:t>výskat</a:t>
            </a:r>
            <a:r>
              <a:rPr lang="cs-CZ" dirty="0" smtClean="0"/>
              <a:t>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046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probírat se ve vlasech -  </a:t>
            </a:r>
            <a:r>
              <a:rPr lang="cs-CZ" b="1" u="sng" dirty="0" smtClean="0"/>
              <a:t>vískat</a:t>
            </a:r>
            <a:r>
              <a:rPr lang="cs-CZ" dirty="0" smtClean="0"/>
              <a:t>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vzdálenost od země vzhůru -  </a:t>
            </a:r>
            <a:r>
              <a:rPr lang="cs-CZ" b="1" u="sng" dirty="0" smtClean="0"/>
              <a:t>výška</a:t>
            </a:r>
            <a:r>
              <a:rPr lang="cs-CZ" dirty="0" smtClean="0"/>
              <a:t>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malá věž -  </a:t>
            </a:r>
            <a:r>
              <a:rPr lang="cs-CZ" b="1" u="sng" dirty="0" smtClean="0"/>
              <a:t>vížka</a:t>
            </a:r>
            <a:r>
              <a:rPr lang="cs-CZ" dirty="0" smtClean="0"/>
              <a:t>________________________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zasel do země -  </a:t>
            </a:r>
            <a:r>
              <a:rPr lang="cs-CZ" b="1" u="sng" dirty="0" smtClean="0"/>
              <a:t>vysel</a:t>
            </a:r>
            <a:r>
              <a:rPr lang="cs-CZ" dirty="0" smtClean="0"/>
              <a:t>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byl zavěšen ve vzduchu -  </a:t>
            </a:r>
            <a:r>
              <a:rPr lang="cs-CZ" b="1" u="sng" dirty="0" smtClean="0"/>
              <a:t>visel</a:t>
            </a:r>
            <a:r>
              <a:rPr lang="cs-CZ" dirty="0" smtClean="0"/>
              <a:t>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mikroorganismus vyvolávající nemoc -  </a:t>
            </a:r>
            <a:r>
              <a:rPr lang="cs-CZ" b="1" u="sng" dirty="0" smtClean="0"/>
              <a:t>vir</a:t>
            </a:r>
            <a:r>
              <a:rPr lang="cs-CZ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malá vesnice -  </a:t>
            </a:r>
            <a:r>
              <a:rPr lang="cs-CZ" b="1" u="sng" dirty="0" smtClean="0"/>
              <a:t>víska</a:t>
            </a:r>
            <a:r>
              <a:rPr lang="cs-CZ" dirty="0" smtClean="0"/>
              <a:t>_____________________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vhodná slova do vět: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Lhota je nejčastější </a:t>
            </a:r>
            <a:r>
              <a:rPr lang="cs-CZ" b="1" u="sng" dirty="0" smtClean="0"/>
              <a:t>víska</a:t>
            </a:r>
            <a:r>
              <a:rPr lang="cs-CZ" dirty="0" smtClean="0"/>
              <a:t>__ v Čechách. </a:t>
            </a:r>
            <a:r>
              <a:rPr lang="cs-CZ" b="1" u="sng" dirty="0" smtClean="0"/>
              <a:t>Výr</a:t>
            </a:r>
            <a:r>
              <a:rPr lang="cs-CZ" dirty="0" smtClean="0"/>
              <a:t>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je noční dravec. Mám rád, když mě děda </a:t>
            </a:r>
            <a:r>
              <a:rPr lang="cs-CZ" b="1" u="sng" dirty="0" smtClean="0"/>
              <a:t>víská</a:t>
            </a:r>
            <a:r>
              <a:rPr lang="cs-CZ" dirty="0" smtClean="0"/>
              <a:t>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ve vlasech.Některé nemoci způsobí </a:t>
            </a:r>
            <a:r>
              <a:rPr lang="cs-CZ" b="1" u="sng" dirty="0" smtClean="0"/>
              <a:t>vir</a:t>
            </a:r>
            <a:r>
              <a:rPr lang="cs-CZ" dirty="0" smtClean="0"/>
              <a:t>__.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Můj nejlepší kamarád se jmenuje </a:t>
            </a:r>
            <a:r>
              <a:rPr lang="cs-CZ" b="1" u="sng" dirty="0" smtClean="0"/>
              <a:t>Vít</a:t>
            </a:r>
            <a:r>
              <a:rPr lang="cs-CZ" dirty="0" smtClean="0"/>
              <a:t>____.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Dítě </a:t>
            </a:r>
            <a:r>
              <a:rPr lang="cs-CZ" b="1" u="sng" dirty="0" smtClean="0"/>
              <a:t>výská   </a:t>
            </a:r>
            <a:r>
              <a:rPr lang="cs-CZ" dirty="0" smtClean="0"/>
              <a:t>  ve vodě radostí.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Větrný  </a:t>
            </a:r>
            <a:r>
              <a:rPr lang="cs-CZ" b="1" u="sng" dirty="0" smtClean="0"/>
              <a:t>vír</a:t>
            </a:r>
            <a:r>
              <a:rPr lang="cs-CZ" dirty="0" smtClean="0"/>
              <a:t>__ točil spadanými listy. Slyšel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jsi už  </a:t>
            </a:r>
            <a:r>
              <a:rPr lang="cs-CZ" b="1" u="sng" dirty="0" smtClean="0"/>
              <a:t>výt</a:t>
            </a:r>
            <a:r>
              <a:rPr lang="cs-CZ" dirty="0" smtClean="0"/>
              <a:t>__ vlka? Neumím </a:t>
            </a:r>
            <a:r>
              <a:rPr lang="cs-CZ" b="1" u="sng" dirty="0" smtClean="0"/>
              <a:t>vít</a:t>
            </a:r>
            <a:r>
              <a:rPr lang="cs-CZ" dirty="0" smtClean="0"/>
              <a:t>________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věnečky z pampelišek. Kostelní  </a:t>
            </a:r>
            <a:r>
              <a:rPr lang="cs-CZ" b="1" u="sng" dirty="0" smtClean="0"/>
              <a:t>vížka</a:t>
            </a:r>
            <a:r>
              <a:rPr lang="cs-CZ" dirty="0" smtClean="0"/>
              <a:t>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ční k obloze. Maminka  </a:t>
            </a:r>
            <a:r>
              <a:rPr lang="cs-CZ" b="1" u="sng" dirty="0" smtClean="0"/>
              <a:t>vysela</a:t>
            </a:r>
            <a:r>
              <a:rPr lang="cs-CZ" dirty="0" smtClean="0"/>
              <a:t>_____ mrkev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na záhon. Jakou  </a:t>
            </a:r>
            <a:r>
              <a:rPr lang="cs-CZ" b="1" u="sng" dirty="0" smtClean="0"/>
              <a:t>výšku</a:t>
            </a:r>
            <a:r>
              <a:rPr lang="cs-CZ" dirty="0" smtClean="0"/>
              <a:t>____ má školní budova?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Petr  </a:t>
            </a:r>
            <a:r>
              <a:rPr lang="cs-CZ" b="1" u="sng" dirty="0" smtClean="0"/>
              <a:t>visel</a:t>
            </a:r>
            <a:r>
              <a:rPr lang="cs-CZ" dirty="0" smtClean="0"/>
              <a:t>___ na žebřinách.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387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Doplň správné slovo:</vt:lpstr>
      <vt:lpstr>Snímek 3</vt:lpstr>
      <vt:lpstr>Doplň vhodná slova do vět:</vt:lpstr>
      <vt:lpstr>Snímek 5</vt:lpstr>
      <vt:lpstr>Řešení:</vt:lpstr>
      <vt:lpstr>Doplň správné slovo:</vt:lpstr>
      <vt:lpstr>Snímek 8</vt:lpstr>
      <vt:lpstr>Doplň vhodná slova do vět: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11</cp:revision>
  <dcterms:created xsi:type="dcterms:W3CDTF">2013-03-02T18:46:02Z</dcterms:created>
  <dcterms:modified xsi:type="dcterms:W3CDTF">2013-03-10T13:51:06Z</dcterms:modified>
</cp:coreProperties>
</file>