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F6C2D-FC3A-4A8F-96B5-B6A8898CDD53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ED5B3-10E3-475B-8E54-B30D98C4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3649960"/>
          </a:xfrm>
        </p:spPr>
        <p:txBody>
          <a:bodyPr/>
          <a:lstStyle/>
          <a:p>
            <a:r>
              <a:rPr lang="cs-CZ" dirty="0" smtClean="0"/>
              <a:t>VY_32_INOVACE_ČJ.3.28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620688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3212975"/>
          <a:ext cx="7776864" cy="3047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5328592"/>
              </a:tblGrid>
              <a:tr h="401188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 učiva o pádových otázkách a určování pádů podstatných jmen</a:t>
                      </a:r>
                      <a:endParaRPr lang="cs-CZ" dirty="0"/>
                    </a:p>
                  </a:txBody>
                  <a:tcPr/>
                </a:tc>
              </a:tr>
              <a:tr h="401188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401188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Žák pomocí</a:t>
                      </a:r>
                      <a:r>
                        <a:rPr lang="cs-CZ" baseline="0" dirty="0" smtClean="0"/>
                        <a:t> pádové otázky určí pád </a:t>
                      </a:r>
                      <a:r>
                        <a:rPr lang="cs-CZ" baseline="0" dirty="0" err="1" smtClean="0"/>
                        <a:t>podst</a:t>
                      </a:r>
                      <a:r>
                        <a:rPr lang="cs-CZ" baseline="0" dirty="0" smtClean="0"/>
                        <a:t>. jména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401188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pádová otázka, 7 pádů, skloňování</a:t>
                      </a:r>
                      <a:endParaRPr lang="cs-CZ" dirty="0"/>
                    </a:p>
                  </a:txBody>
                  <a:tcPr/>
                </a:tc>
              </a:tr>
              <a:tr h="401188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401188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401188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r>
              <a:rPr lang="cs-CZ" b="1" dirty="0" smtClean="0"/>
              <a:t>Podstatná jména se skloňují</a:t>
            </a:r>
            <a:r>
              <a:rPr lang="cs-CZ" dirty="0" smtClean="0"/>
              <a:t>, to znamená, že mění své tvary. Různými tvary vyjadřují různé pády.</a:t>
            </a:r>
            <a:br>
              <a:rPr lang="cs-CZ" dirty="0" smtClean="0"/>
            </a:br>
            <a:r>
              <a:rPr lang="cs-CZ" dirty="0" smtClean="0"/>
              <a:t>Rozlišujeme </a:t>
            </a:r>
            <a:r>
              <a:rPr lang="cs-CZ" b="1" dirty="0" smtClean="0"/>
              <a:t>sedm pádů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O který pád jde, zjistíme </a:t>
            </a:r>
            <a:br>
              <a:rPr lang="cs-CZ" dirty="0" smtClean="0"/>
            </a:br>
            <a:r>
              <a:rPr lang="cs-CZ" b="1" dirty="0" smtClean="0"/>
              <a:t>pádovou otázkou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Pádové 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1. pád		</a:t>
            </a:r>
            <a:r>
              <a:rPr lang="cs-CZ" b="1" dirty="0" smtClean="0"/>
              <a:t>Kdo, co?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2. pád		</a:t>
            </a:r>
            <a:r>
              <a:rPr lang="cs-CZ" b="1" dirty="0" smtClean="0"/>
              <a:t>Koho, čeho?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3. pád		</a:t>
            </a:r>
            <a:r>
              <a:rPr lang="cs-CZ" b="1" dirty="0" smtClean="0"/>
              <a:t>Komu, čemu?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4. pád		</a:t>
            </a:r>
            <a:r>
              <a:rPr lang="cs-CZ" b="1" dirty="0" smtClean="0"/>
              <a:t>Koho</a:t>
            </a:r>
            <a:r>
              <a:rPr lang="cs-CZ" b="1" smtClean="0"/>
              <a:t>, </a:t>
            </a:r>
            <a:r>
              <a:rPr lang="cs-CZ" b="1" smtClean="0"/>
              <a:t>co?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5. pád		</a:t>
            </a:r>
            <a:r>
              <a:rPr lang="cs-CZ" b="1" dirty="0" smtClean="0"/>
              <a:t>Oslovujeme, voláme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6. pád		</a:t>
            </a:r>
            <a:r>
              <a:rPr lang="cs-CZ" b="1" dirty="0" smtClean="0"/>
              <a:t>(O) kom, (o) čem?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7. pád		</a:t>
            </a:r>
            <a:r>
              <a:rPr lang="cs-CZ" b="1" dirty="0" smtClean="0"/>
              <a:t>Kým, čím?</a:t>
            </a:r>
          </a:p>
          <a:p>
            <a:pPr>
              <a:lnSpc>
                <a:spcPct val="150000"/>
              </a:lnSpc>
            </a:pPr>
            <a:endParaRPr lang="cs-CZ" b="1" dirty="0"/>
          </a:p>
          <a:p>
            <a:pPr>
              <a:lnSpc>
                <a:spcPct val="150000"/>
              </a:lnSpc>
            </a:pPr>
            <a:r>
              <a:rPr lang="cs-CZ" dirty="0" smtClean="0"/>
              <a:t>Slovo pád zkracujeme </a:t>
            </a:r>
            <a:r>
              <a:rPr lang="cs-CZ" b="1" dirty="0" smtClean="0"/>
              <a:t>p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K tvarům podstatných jmen</a:t>
            </a:r>
            <a:br>
              <a:rPr lang="cs-CZ" b="1" u="sng" dirty="0" smtClean="0"/>
            </a:br>
            <a:r>
              <a:rPr lang="cs-CZ" b="1" u="sng" dirty="0" smtClean="0"/>
              <a:t> s předložkami najdi správnou pádovou otázku a urči pád: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před školou - 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do školy - 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 školu - 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o sestře - 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bez sestry - 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se sestrou - 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 sestru - 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 sestře - 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v lese - 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za lesem - 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 lesu - 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do lesa - 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u lesa - 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Slova dej do správného tvaru a urči pád: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po (cesta) - 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bez (závodník) - 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ve (město) - 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u (pokladna) - 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K tvarům podstatných jmen</a:t>
            </a:r>
            <a:br>
              <a:rPr lang="cs-CZ" b="1" u="sng" dirty="0" smtClean="0"/>
            </a:br>
            <a:r>
              <a:rPr lang="cs-CZ" b="1" u="sng" dirty="0" smtClean="0"/>
              <a:t> s předložkami najdi správnou pádovou otázku a urči pád: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před školou – </a:t>
            </a:r>
            <a:r>
              <a:rPr lang="cs-CZ" b="1" u="sng" dirty="0" smtClean="0"/>
              <a:t>kým,čím?   7.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do školy -   </a:t>
            </a:r>
            <a:r>
              <a:rPr lang="cs-CZ" b="1" u="sng" dirty="0" smtClean="0"/>
              <a:t>koho, čeho?   2.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na školu -   </a:t>
            </a:r>
            <a:r>
              <a:rPr lang="cs-CZ" b="1" u="sng" dirty="0" smtClean="0"/>
              <a:t>koho, co?   4. p.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o sestře -   </a:t>
            </a:r>
            <a:r>
              <a:rPr lang="cs-CZ" b="1" u="sng" dirty="0" smtClean="0"/>
              <a:t>o kom, o čem?   6.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bez sestry -   </a:t>
            </a:r>
            <a:r>
              <a:rPr lang="cs-CZ" b="1" u="sng" dirty="0" smtClean="0"/>
              <a:t>koho, čeho?   2.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se sestrou -   </a:t>
            </a:r>
            <a:r>
              <a:rPr lang="cs-CZ" b="1" u="sng" dirty="0" smtClean="0"/>
              <a:t>kým, čím?   7.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na sestru -    </a:t>
            </a:r>
            <a:r>
              <a:rPr lang="cs-CZ" b="1" u="sng" dirty="0" smtClean="0"/>
              <a:t>koho, co?   4.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k sestře -    </a:t>
            </a:r>
            <a:r>
              <a:rPr lang="cs-CZ" b="1" u="sng" dirty="0" smtClean="0"/>
              <a:t>  komu, čemu?   3. p.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v lese -     v </a:t>
            </a:r>
            <a:r>
              <a:rPr lang="cs-CZ" b="1" u="sng" dirty="0" smtClean="0"/>
              <a:t>kom, čem?   6.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za lesem -   </a:t>
            </a:r>
            <a:r>
              <a:rPr lang="cs-CZ" b="1" u="sng" dirty="0" smtClean="0"/>
              <a:t>kým, čím?   7.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k lesu -     </a:t>
            </a:r>
            <a:r>
              <a:rPr lang="cs-CZ" b="1" u="sng" dirty="0" smtClean="0"/>
              <a:t>komu, čemu?   3.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do lesa -   </a:t>
            </a:r>
            <a:r>
              <a:rPr lang="cs-CZ" b="1" u="sng" dirty="0" smtClean="0"/>
              <a:t>koho, čeho?   2.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u lesa -     </a:t>
            </a:r>
            <a:r>
              <a:rPr lang="cs-CZ" b="1" u="sng" dirty="0" smtClean="0"/>
              <a:t>koho, čeho?   2. p.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Slova dej do správného tvaru a urči pád: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po (cesta) -   </a:t>
            </a:r>
            <a:r>
              <a:rPr lang="cs-CZ" b="1" u="sng" dirty="0" smtClean="0"/>
              <a:t>po cestě   6.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bez (závodník) -  </a:t>
            </a:r>
            <a:r>
              <a:rPr lang="cs-CZ" b="1" u="sng" dirty="0" smtClean="0"/>
              <a:t>bez závodníka   2.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ve (město) -   </a:t>
            </a:r>
            <a:r>
              <a:rPr lang="cs-CZ" b="1" u="sng" dirty="0" smtClean="0"/>
              <a:t>ve městě   6. p.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u (pokladna) -  </a:t>
            </a:r>
            <a:r>
              <a:rPr lang="cs-CZ" b="1" u="sng" dirty="0" smtClean="0"/>
              <a:t>u pokladny   2. p.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382</Words>
  <Application>Microsoft Office PowerPoint</Application>
  <PresentationFormat>Předvádění na obrazovce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Podstatná jména se skloňují, to znamená, že mění své tvary. Různými tvary vyjadřují různé pády. Rozlišujeme sedm pádů. O který pád jde, zjistíme  pádovou otázkou.</vt:lpstr>
      <vt:lpstr>Pádové otázky:</vt:lpstr>
      <vt:lpstr>Snímek 4</vt:lpstr>
      <vt:lpstr>K tvarům podstatných jmen  s předložkami najdi správnou pádovou otázku a urči pád:</vt:lpstr>
      <vt:lpstr>Snímek 6</vt:lpstr>
      <vt:lpstr>Snímek 7</vt:lpstr>
      <vt:lpstr>Slova dej do správného tvaru a urči pád:</vt:lpstr>
      <vt:lpstr>Řešení:</vt:lpstr>
      <vt:lpstr>K tvarům podstatných jmen  s předložkami najdi správnou pádovou otázku a urči pád:</vt:lpstr>
      <vt:lpstr>Snímek 11</vt:lpstr>
      <vt:lpstr>Snímek 12</vt:lpstr>
      <vt:lpstr>Slova dej do správného tvaru a urči pád: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9</cp:revision>
  <dcterms:created xsi:type="dcterms:W3CDTF">2013-03-10T14:05:19Z</dcterms:created>
  <dcterms:modified xsi:type="dcterms:W3CDTF">2013-04-06T13:20:07Z</dcterms:modified>
</cp:coreProperties>
</file>