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F4FB6-6107-4D85-87D2-B70CD2E20088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6903-3859-4CE0-82C7-90508A39D0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F4FB6-6107-4D85-87D2-B70CD2E20088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6903-3859-4CE0-82C7-90508A39D0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F4FB6-6107-4D85-87D2-B70CD2E20088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6903-3859-4CE0-82C7-90508A39D0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F4FB6-6107-4D85-87D2-B70CD2E20088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6903-3859-4CE0-82C7-90508A39D0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F4FB6-6107-4D85-87D2-B70CD2E20088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6903-3859-4CE0-82C7-90508A39D0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F4FB6-6107-4D85-87D2-B70CD2E20088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6903-3859-4CE0-82C7-90508A39D0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F4FB6-6107-4D85-87D2-B70CD2E20088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6903-3859-4CE0-82C7-90508A39D0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F4FB6-6107-4D85-87D2-B70CD2E20088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6903-3859-4CE0-82C7-90508A39D0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F4FB6-6107-4D85-87D2-B70CD2E20088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6903-3859-4CE0-82C7-90508A39D0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F4FB6-6107-4D85-87D2-B70CD2E20088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6903-3859-4CE0-82C7-90508A39D0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F4FB6-6107-4D85-87D2-B70CD2E20088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36903-3859-4CE0-82C7-90508A39D0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F4FB6-6107-4D85-87D2-B70CD2E20088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636903-3859-4CE0-82C7-90508A39D0C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060848"/>
            <a:ext cx="6400800" cy="3577952"/>
          </a:xfrm>
        </p:spPr>
        <p:txBody>
          <a:bodyPr/>
          <a:lstStyle/>
          <a:p>
            <a:r>
              <a:rPr lang="cs-CZ" dirty="0" smtClean="0"/>
              <a:t>VY_32_INOVACE_ČJ.3.30</a:t>
            </a:r>
            <a:endParaRPr lang="cs-CZ" dirty="0"/>
          </a:p>
        </p:txBody>
      </p:sp>
      <p:pic>
        <p:nvPicPr>
          <p:cNvPr id="4" name="Obrázek 3" descr="http://rvp.cz/gfx/ikonky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692696"/>
            <a:ext cx="3045460" cy="78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1560" y="3068960"/>
          <a:ext cx="7920880" cy="2834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2288"/>
                <a:gridCol w="5328592"/>
              </a:tblGrid>
              <a:tr h="360553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 slouží k procvičování učiva – vyjmenovaná</a:t>
                      </a:r>
                      <a:r>
                        <a:rPr lang="cs-CZ" baseline="0" dirty="0" smtClean="0"/>
                        <a:t> slova po Z</a:t>
                      </a:r>
                      <a:endParaRPr lang="cs-CZ" dirty="0"/>
                    </a:p>
                  </a:txBody>
                  <a:tcPr/>
                </a:tc>
              </a:tr>
              <a:tr h="360553">
                <a:tc>
                  <a:txBody>
                    <a:bodyPr/>
                    <a:lstStyle/>
                    <a:p>
                      <a:r>
                        <a:rPr lang="cs-CZ" dirty="0" smtClean="0"/>
                        <a:t>Autor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Ivana </a:t>
                      </a:r>
                      <a:r>
                        <a:rPr lang="cs-CZ" dirty="0" err="1" smtClean="0"/>
                        <a:t>Venglářová</a:t>
                      </a:r>
                      <a:endParaRPr lang="cs-CZ" dirty="0"/>
                    </a:p>
                  </a:txBody>
                  <a:tcPr/>
                </a:tc>
              </a:tr>
              <a:tr h="360553"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výstup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Odůvodňuje a píše správné i/y po Z</a:t>
                      </a:r>
                      <a:endParaRPr lang="cs-CZ" dirty="0"/>
                    </a:p>
                  </a:txBody>
                  <a:tcPr/>
                </a:tc>
              </a:tr>
              <a:tr h="360553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Slovo vyjmenované,</a:t>
                      </a:r>
                      <a:r>
                        <a:rPr lang="cs-CZ" baseline="0" dirty="0" smtClean="0"/>
                        <a:t> příbuzné, obojetná souhláska</a:t>
                      </a:r>
                      <a:endParaRPr lang="cs-CZ" dirty="0"/>
                    </a:p>
                  </a:txBody>
                  <a:tcPr/>
                </a:tc>
              </a:tr>
              <a:tr h="360553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– první stupeň</a:t>
                      </a:r>
                      <a:r>
                        <a:rPr lang="cs-CZ" baseline="0" dirty="0" smtClean="0"/>
                        <a:t> – 3. ročník</a:t>
                      </a:r>
                      <a:endParaRPr lang="cs-CZ" dirty="0"/>
                    </a:p>
                  </a:txBody>
                  <a:tcPr/>
                </a:tc>
              </a:tr>
              <a:tr h="360553">
                <a:tc>
                  <a:txBody>
                    <a:bodyPr/>
                    <a:lstStyle/>
                    <a:p>
                      <a:r>
                        <a:rPr lang="cs-CZ" dirty="0" smtClean="0"/>
                        <a:t>Období vytváření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leden – duben 2013</a:t>
                      </a:r>
                      <a:endParaRPr lang="cs-CZ" dirty="0"/>
                    </a:p>
                  </a:txBody>
                  <a:tcPr/>
                </a:tc>
              </a:tr>
              <a:tr h="360553">
                <a:tc>
                  <a:txBody>
                    <a:bodyPr/>
                    <a:lstStyle/>
                    <a:p>
                      <a:r>
                        <a:rPr lang="cs-CZ" dirty="0" smtClean="0"/>
                        <a:t>Škola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 PRŮHONICE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Vypiš vyjmenovaná slova po Z: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200000"/>
              </a:lnSpc>
              <a:buNone/>
            </a:pPr>
            <a:r>
              <a:rPr lang="cs-CZ" dirty="0" smtClean="0"/>
              <a:t>	____________________________________________</a:t>
            </a:r>
          </a:p>
          <a:p>
            <a:pPr>
              <a:lnSpc>
                <a:spcPct val="200000"/>
              </a:lnSpc>
            </a:pPr>
            <a:endParaRPr lang="cs-CZ" dirty="0"/>
          </a:p>
          <a:p>
            <a:pPr>
              <a:lnSpc>
                <a:spcPct val="200000"/>
              </a:lnSpc>
              <a:buNone/>
            </a:pPr>
            <a:r>
              <a:rPr lang="cs-CZ" dirty="0"/>
              <a:t>	</a:t>
            </a:r>
            <a:r>
              <a:rPr lang="cs-CZ" sz="4200" b="1" u="sng" dirty="0" smtClean="0"/>
              <a:t>Vymysli věty na slova nazývat – </a:t>
            </a:r>
            <a:r>
              <a:rPr lang="cs-CZ" sz="4200" b="1" u="sng" dirty="0" err="1" smtClean="0"/>
              <a:t>nazívat</a:t>
            </a:r>
            <a:r>
              <a:rPr lang="cs-CZ" sz="4200" b="1" u="sng" dirty="0" smtClean="0"/>
              <a:t>:</a:t>
            </a:r>
          </a:p>
          <a:p>
            <a:pPr>
              <a:lnSpc>
                <a:spcPct val="200000"/>
              </a:lnSpc>
              <a:buNone/>
            </a:pPr>
            <a:r>
              <a:rPr lang="cs-CZ" sz="3600" dirty="0" smtClean="0"/>
              <a:t>	______________________________________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 lnSpcReduction="10000"/>
          </a:bodyPr>
          <a:lstStyle/>
          <a:p>
            <a:pPr>
              <a:lnSpc>
                <a:spcPct val="200000"/>
              </a:lnSpc>
              <a:buNone/>
            </a:pPr>
            <a:r>
              <a:rPr lang="cs-CZ" dirty="0" smtClean="0"/>
              <a:t>	__________________________________________________________________________</a:t>
            </a:r>
          </a:p>
          <a:p>
            <a:pPr>
              <a:lnSpc>
                <a:spcPct val="200000"/>
              </a:lnSpc>
              <a:buNone/>
            </a:pPr>
            <a:r>
              <a:rPr lang="cs-CZ" dirty="0"/>
              <a:t>	</a:t>
            </a:r>
            <a:r>
              <a:rPr lang="cs-CZ" sz="3600" b="1" u="sng" dirty="0" smtClean="0"/>
              <a:t>Vymysli věty na slova brzy – brzičko:</a:t>
            </a:r>
          </a:p>
          <a:p>
            <a:pPr>
              <a:lnSpc>
                <a:spcPct val="200000"/>
              </a:lnSpc>
              <a:buNone/>
            </a:pPr>
            <a:r>
              <a:rPr lang="cs-CZ" sz="3600" dirty="0"/>
              <a:t>	</a:t>
            </a:r>
            <a:r>
              <a:rPr lang="cs-CZ" sz="3600" dirty="0" smtClean="0"/>
              <a:t>__________________________________________________________________</a:t>
            </a:r>
            <a:endParaRPr lang="cs-CZ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u="sng" dirty="0" smtClean="0"/>
              <a:t>Napiš slova příbuzná k vyjmenovaným slovům: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 lnSpcReduction="10000"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brzy - ________________________________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jazyk - ________________________________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nazývat se - 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Ruzyně - 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Vypiš vyjmenovaná slova po Z: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200000"/>
              </a:lnSpc>
              <a:buNone/>
            </a:pPr>
            <a:r>
              <a:rPr lang="cs-CZ" dirty="0" smtClean="0"/>
              <a:t>	</a:t>
            </a:r>
            <a:r>
              <a:rPr lang="cs-CZ" u="sng" dirty="0" smtClean="0"/>
              <a:t>brzy, jazyk, nazývat se, Ruzyně</a:t>
            </a:r>
            <a:r>
              <a:rPr lang="cs-CZ" dirty="0" smtClean="0"/>
              <a:t>____________________</a:t>
            </a:r>
            <a:endParaRPr lang="cs-CZ" sz="3800" dirty="0" smtClean="0"/>
          </a:p>
          <a:p>
            <a:pPr>
              <a:lnSpc>
                <a:spcPct val="200000"/>
              </a:lnSpc>
            </a:pPr>
            <a:endParaRPr lang="cs-CZ" dirty="0" smtClean="0"/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	</a:t>
            </a:r>
            <a:r>
              <a:rPr lang="cs-CZ" sz="4200" b="1" u="sng" dirty="0" smtClean="0"/>
              <a:t>Vymysli věty na slova nazývat – </a:t>
            </a:r>
            <a:r>
              <a:rPr lang="cs-CZ" sz="4200" b="1" u="sng" dirty="0" err="1" smtClean="0"/>
              <a:t>nazívat</a:t>
            </a:r>
            <a:r>
              <a:rPr lang="cs-CZ" sz="4200" b="1" u="sng" dirty="0" smtClean="0"/>
              <a:t>:</a:t>
            </a:r>
          </a:p>
          <a:p>
            <a:pPr>
              <a:lnSpc>
                <a:spcPct val="200000"/>
              </a:lnSpc>
              <a:buNone/>
            </a:pPr>
            <a:r>
              <a:rPr lang="cs-CZ" sz="3600" dirty="0" smtClean="0"/>
              <a:t>	</a:t>
            </a:r>
            <a:r>
              <a:rPr lang="cs-CZ" sz="3600" u="sng" dirty="0" smtClean="0"/>
              <a:t>Nazývej  věci pravými jmény!</a:t>
            </a:r>
            <a:r>
              <a:rPr lang="cs-CZ" sz="3600" dirty="0" smtClean="0"/>
              <a:t>_______________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 lnSpcReduction="10000"/>
          </a:bodyPr>
          <a:lstStyle/>
          <a:p>
            <a:pPr>
              <a:lnSpc>
                <a:spcPct val="200000"/>
              </a:lnSpc>
              <a:buNone/>
            </a:pPr>
            <a:r>
              <a:rPr lang="cs-CZ" dirty="0" smtClean="0"/>
              <a:t>	</a:t>
            </a:r>
            <a:r>
              <a:rPr lang="cs-CZ" u="sng" dirty="0" smtClean="0"/>
              <a:t>Po večeři jsem se hodně </a:t>
            </a:r>
            <a:r>
              <a:rPr lang="cs-CZ" u="sng" dirty="0" err="1" smtClean="0"/>
              <a:t>nazíval</a:t>
            </a:r>
            <a:r>
              <a:rPr lang="cs-CZ" u="sng" dirty="0" smtClean="0"/>
              <a:t>.</a:t>
            </a:r>
            <a:r>
              <a:rPr lang="cs-CZ" dirty="0" smtClean="0"/>
              <a:t>__________</a:t>
            </a:r>
            <a:r>
              <a:rPr lang="cs-CZ" u="sng" dirty="0" smtClean="0"/>
              <a:t> </a:t>
            </a:r>
            <a:r>
              <a:rPr lang="cs-CZ" dirty="0" smtClean="0"/>
              <a:t>____________________________________</a:t>
            </a:r>
          </a:p>
          <a:p>
            <a:pPr>
              <a:lnSpc>
                <a:spcPct val="200000"/>
              </a:lnSpc>
              <a:buNone/>
            </a:pPr>
            <a:r>
              <a:rPr lang="cs-CZ" dirty="0"/>
              <a:t>	</a:t>
            </a:r>
            <a:r>
              <a:rPr lang="cs-CZ" sz="3600" b="1" u="sng" dirty="0" smtClean="0"/>
              <a:t>Vymysli věty na slova brzy – brzičko:</a:t>
            </a:r>
          </a:p>
          <a:p>
            <a:pPr>
              <a:lnSpc>
                <a:spcPct val="200000"/>
              </a:lnSpc>
              <a:buNone/>
            </a:pPr>
            <a:r>
              <a:rPr lang="cs-CZ" sz="3600" dirty="0"/>
              <a:t>	</a:t>
            </a:r>
            <a:r>
              <a:rPr lang="cs-CZ" sz="2800" u="sng" dirty="0" smtClean="0"/>
              <a:t>Brzy již budou prázdniny.</a:t>
            </a:r>
            <a:r>
              <a:rPr lang="cs-CZ" sz="2800" dirty="0" smtClean="0"/>
              <a:t>_____________________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	</a:t>
            </a:r>
            <a:r>
              <a:rPr lang="cs-CZ" sz="2800" u="sng" dirty="0" smtClean="0"/>
              <a:t>Brzičko je zdrobnělina od slova brzy.</a:t>
            </a:r>
            <a:r>
              <a:rPr lang="cs-CZ" sz="2800" dirty="0" smtClean="0"/>
              <a:t>____________</a:t>
            </a:r>
            <a:endParaRPr lang="cs-CZ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u="sng" dirty="0" smtClean="0"/>
              <a:t>Napiš slova příbuzná k vyjmenovaným slovům: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 lnSpcReduction="10000"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brzy – </a:t>
            </a:r>
            <a:r>
              <a:rPr lang="cs-CZ" b="1" u="sng" dirty="0" smtClean="0"/>
              <a:t>brzo, brzičko,brzký</a:t>
            </a:r>
            <a:r>
              <a:rPr lang="cs-CZ" dirty="0" smtClean="0"/>
              <a:t>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jazyk – </a:t>
            </a:r>
            <a:r>
              <a:rPr lang="cs-CZ" b="1" u="sng" dirty="0" smtClean="0"/>
              <a:t>jazýček, jazykový, jazykolam,</a:t>
            </a:r>
            <a:r>
              <a:rPr lang="cs-CZ" dirty="0" smtClean="0"/>
              <a:t>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nazývat se -  </a:t>
            </a:r>
            <a:r>
              <a:rPr lang="cs-CZ" b="1" u="sng" dirty="0" smtClean="0"/>
              <a:t>ozývat se, vyzývat, </a:t>
            </a:r>
            <a:r>
              <a:rPr lang="cs-CZ" dirty="0" smtClean="0"/>
              <a:t>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Ruzyně -  </a:t>
            </a:r>
            <a:r>
              <a:rPr lang="cs-CZ" b="1" u="sng" dirty="0" smtClean="0"/>
              <a:t>ruzyňské,</a:t>
            </a:r>
            <a:r>
              <a:rPr lang="cs-CZ" dirty="0" smtClean="0"/>
              <a:t>______________________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</TotalTime>
  <Words>125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Vypiš vyjmenovaná slova po Z:</vt:lpstr>
      <vt:lpstr>Snímek 3</vt:lpstr>
      <vt:lpstr>Napiš slova příbuzná k vyjmenovaným slovům:</vt:lpstr>
      <vt:lpstr>Řešení:</vt:lpstr>
      <vt:lpstr>Vypiš vyjmenovaná slova po Z:</vt:lpstr>
      <vt:lpstr>Snímek 7</vt:lpstr>
      <vt:lpstr>Napiš slova příbuzná k vyjmenovaným slovům: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 Venglářová</dc:creator>
  <cp:lastModifiedBy>Ivana Venglářová</cp:lastModifiedBy>
  <cp:revision>7</cp:revision>
  <dcterms:created xsi:type="dcterms:W3CDTF">2013-03-10T16:43:01Z</dcterms:created>
  <dcterms:modified xsi:type="dcterms:W3CDTF">2013-04-13T16:55:05Z</dcterms:modified>
</cp:coreProperties>
</file>