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18275-6EBC-4156-A66A-5A5A921B991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0CB8D-7BBF-4333-947A-CEF89069B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44824"/>
            <a:ext cx="6400800" cy="3793976"/>
          </a:xfrm>
        </p:spPr>
        <p:txBody>
          <a:bodyPr/>
          <a:lstStyle/>
          <a:p>
            <a:r>
              <a:rPr lang="cs-CZ" dirty="0" smtClean="0"/>
              <a:t>VY_32_INOVACE_ČJ.3.33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92696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3356992"/>
          <a:ext cx="7704856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5040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vyvození</a:t>
                      </a:r>
                      <a:r>
                        <a:rPr lang="cs-CZ" baseline="0" dirty="0" smtClean="0"/>
                        <a:t> učiva o slovesech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Seznamuje se a vyvozuje učivo o časování sloves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časování sloves, osoba</a:t>
                      </a:r>
                      <a:r>
                        <a:rPr lang="cs-CZ" baseline="0" dirty="0" smtClean="0"/>
                        <a:t>, číslo, čas, tvar jednoduchý, složený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-3.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b="1" dirty="0" smtClean="0"/>
              <a:t>SLOVESA</a:t>
            </a:r>
            <a:r>
              <a:rPr lang="cs-CZ" dirty="0" smtClean="0"/>
              <a:t> se </a:t>
            </a:r>
            <a:r>
              <a:rPr lang="cs-CZ" b="1" dirty="0" smtClean="0"/>
              <a:t>časují</a:t>
            </a:r>
            <a:r>
              <a:rPr lang="cs-CZ" dirty="0" smtClean="0"/>
              <a:t>, to znamená, že mění své tvary. Tvary mají různá zakončení. Tvary sloves vyjadřují např. </a:t>
            </a:r>
            <a:r>
              <a:rPr lang="cs-CZ" b="1" dirty="0" smtClean="0"/>
              <a:t>osobu, číslo a čas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Slovesné tvary jsou </a:t>
            </a:r>
            <a:r>
              <a:rPr lang="cs-CZ" b="1" dirty="0" smtClean="0"/>
              <a:t>jednoduché</a:t>
            </a:r>
            <a:r>
              <a:rPr lang="cs-CZ" dirty="0" smtClean="0"/>
              <a:t> (kreslím) a </a:t>
            </a:r>
            <a:r>
              <a:rPr lang="cs-CZ" b="1" dirty="0" smtClean="0"/>
              <a:t>složené</a:t>
            </a:r>
            <a:r>
              <a:rPr lang="cs-CZ" dirty="0" smtClean="0"/>
              <a:t> (budu kreslit, kreslili jsme, kreslil bych)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Vyhledej slovesné tvary. Urči, zda jsou jednoduché nebo složené: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Zítra budu vstávat brzy. Pojedeme na letiště. Chtěl bych letět do Afriky. Ale mám smůlu. Poletíme do Itálie k moři. Uvidím Janov. To je město, ve kterém se narodil Kryštof Kolumbus.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Sloveso různými tvary vyjadřuje </a:t>
            </a:r>
            <a:r>
              <a:rPr lang="cs-CZ" b="1" dirty="0" smtClean="0"/>
              <a:t>číslo jednotné </a:t>
            </a:r>
            <a:r>
              <a:rPr lang="cs-CZ" dirty="0" smtClean="0"/>
              <a:t>a </a:t>
            </a:r>
            <a:r>
              <a:rPr lang="cs-CZ" b="1" dirty="0" smtClean="0"/>
              <a:t>množné</a:t>
            </a:r>
            <a:r>
              <a:rPr lang="cs-CZ" dirty="0" smtClean="0"/>
              <a:t> a </a:t>
            </a:r>
            <a:r>
              <a:rPr lang="cs-CZ" b="1" dirty="0" smtClean="0"/>
              <a:t>osobu 1., 2. a 3.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Časování slovesa číst: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1.</a:t>
            </a:r>
            <a:r>
              <a:rPr lang="cs-CZ" dirty="0" smtClean="0"/>
              <a:t> já čtu				</a:t>
            </a:r>
            <a:r>
              <a:rPr lang="cs-CZ" b="1" dirty="0" smtClean="0"/>
              <a:t>1</a:t>
            </a:r>
            <a:r>
              <a:rPr lang="cs-CZ" dirty="0" smtClean="0"/>
              <a:t>. my čteme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2</a:t>
            </a:r>
            <a:r>
              <a:rPr lang="cs-CZ" dirty="0" smtClean="0"/>
              <a:t>. ty čteš				</a:t>
            </a:r>
            <a:r>
              <a:rPr lang="cs-CZ" b="1" dirty="0" smtClean="0"/>
              <a:t>2</a:t>
            </a:r>
            <a:r>
              <a:rPr lang="cs-CZ" dirty="0" smtClean="0"/>
              <a:t>. vy čtete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3</a:t>
            </a:r>
            <a:r>
              <a:rPr lang="cs-CZ" dirty="0" smtClean="0"/>
              <a:t>. on (ona, ono) čte		</a:t>
            </a:r>
            <a:r>
              <a:rPr lang="cs-CZ" b="1" dirty="0" smtClean="0"/>
              <a:t>3</a:t>
            </a:r>
            <a:r>
              <a:rPr lang="cs-CZ" dirty="0" smtClean="0"/>
              <a:t>. oni (ony, ona) čtou</a:t>
            </a:r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Urči osobu a číslo: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(my) pracujeme		(oni) dovedou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(já) zalévám			(ty) poděkuješ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(vy) píšete			(ony) háčkují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(ona) dopisovala		(ty) vzlykáš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Slovesné tvary převeď do množného čísla: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utrhl - __________	nabízím - 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áříš - __________	polyká - 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bliká - __________	vyhrávala - 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píská - __________	natrhám - 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Vyhledej slovesné tvary. Urči, zda jsou jednoduché nebo složené: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Zítra </a:t>
            </a:r>
            <a:r>
              <a:rPr lang="cs-CZ" u="sng" dirty="0" smtClean="0"/>
              <a:t>budu vstávat (S) </a:t>
            </a:r>
            <a:r>
              <a:rPr lang="cs-CZ" dirty="0" smtClean="0"/>
              <a:t>brzy. </a:t>
            </a:r>
            <a:r>
              <a:rPr lang="cs-CZ" u="sng" dirty="0" smtClean="0"/>
              <a:t>Pojedeme (J)</a:t>
            </a:r>
            <a:r>
              <a:rPr lang="cs-CZ" dirty="0" smtClean="0"/>
              <a:t> na letiště. </a:t>
            </a:r>
            <a:r>
              <a:rPr lang="cs-CZ" u="sng" dirty="0" smtClean="0"/>
              <a:t>Chtěl</a:t>
            </a:r>
            <a:r>
              <a:rPr lang="cs-CZ" b="1" u="sng" dirty="0" smtClean="0"/>
              <a:t> </a:t>
            </a:r>
            <a:r>
              <a:rPr lang="cs-CZ" u="sng" dirty="0" smtClean="0"/>
              <a:t>bych (S)</a:t>
            </a:r>
            <a:r>
              <a:rPr lang="cs-CZ" dirty="0" smtClean="0"/>
              <a:t> </a:t>
            </a:r>
            <a:r>
              <a:rPr lang="cs-CZ" u="sng" dirty="0" smtClean="0"/>
              <a:t>letět (J) </a:t>
            </a:r>
            <a:r>
              <a:rPr lang="cs-CZ" dirty="0" smtClean="0"/>
              <a:t>do Afriky. Ale </a:t>
            </a:r>
            <a:r>
              <a:rPr lang="cs-CZ" u="sng" dirty="0" smtClean="0"/>
              <a:t>mám(J)</a:t>
            </a:r>
            <a:r>
              <a:rPr lang="cs-CZ" dirty="0" smtClean="0"/>
              <a:t> smůlu. </a:t>
            </a:r>
            <a:r>
              <a:rPr lang="cs-CZ" u="sng" dirty="0" smtClean="0"/>
              <a:t>Poletíme (J)</a:t>
            </a:r>
            <a:r>
              <a:rPr lang="cs-CZ" dirty="0" smtClean="0"/>
              <a:t> do Itálie k moři. </a:t>
            </a:r>
            <a:r>
              <a:rPr lang="cs-CZ" u="sng" dirty="0" smtClean="0"/>
              <a:t>Uvidím (J)</a:t>
            </a:r>
            <a:r>
              <a:rPr lang="cs-CZ" dirty="0" smtClean="0"/>
              <a:t> Janov. To </a:t>
            </a:r>
            <a:r>
              <a:rPr lang="cs-CZ" u="sng" dirty="0" smtClean="0"/>
              <a:t>je (J)</a:t>
            </a:r>
            <a:r>
              <a:rPr lang="cs-CZ" dirty="0" smtClean="0"/>
              <a:t> město, ve kterém </a:t>
            </a:r>
            <a:r>
              <a:rPr lang="cs-CZ" u="sng" dirty="0" smtClean="0"/>
              <a:t>se narodil (J) </a:t>
            </a:r>
            <a:r>
              <a:rPr lang="cs-CZ" dirty="0" smtClean="0"/>
              <a:t>Kryštof Kolumbus.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Urči osobu a číslo: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cs-CZ" sz="2400" dirty="0" smtClean="0"/>
              <a:t>(my) pracujeme (1., mn.)		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(oni) dovedou (3.,mn.)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(já) zalévám (1., </a:t>
            </a:r>
            <a:r>
              <a:rPr lang="cs-CZ" sz="2400" dirty="0" err="1" smtClean="0"/>
              <a:t>j</a:t>
            </a:r>
            <a:r>
              <a:rPr lang="cs-CZ" sz="2400" dirty="0" smtClean="0"/>
              <a:t>.)			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(ty) poděkuješ (2., </a:t>
            </a:r>
            <a:r>
              <a:rPr lang="cs-CZ" sz="2400" dirty="0" err="1" smtClean="0"/>
              <a:t>j</a:t>
            </a:r>
            <a:r>
              <a:rPr lang="cs-CZ" sz="2400" dirty="0" smtClean="0"/>
              <a:t>.)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(vy) píšete	(2., mn.)		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(ony) háčkují  (3., mn.)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(ona) dopisovala  (3., </a:t>
            </a:r>
            <a:r>
              <a:rPr lang="cs-CZ" sz="2400" dirty="0" err="1" smtClean="0"/>
              <a:t>j</a:t>
            </a:r>
            <a:r>
              <a:rPr lang="cs-CZ" sz="2400" dirty="0" smtClean="0"/>
              <a:t>.)		</a:t>
            </a:r>
          </a:p>
          <a:p>
            <a:pPr>
              <a:lnSpc>
                <a:spcPct val="120000"/>
              </a:lnSpc>
            </a:pPr>
            <a:r>
              <a:rPr lang="cs-CZ" sz="2400" dirty="0" smtClean="0"/>
              <a:t>(ty) vzlykáš  (2., </a:t>
            </a:r>
            <a:r>
              <a:rPr lang="cs-CZ" sz="2400" dirty="0" err="1" smtClean="0"/>
              <a:t>j</a:t>
            </a:r>
            <a:r>
              <a:rPr lang="cs-CZ" sz="2400" dirty="0" smtClean="0"/>
              <a:t>.)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Slovesné tvary převeď do množného čísla: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utrhl – </a:t>
            </a:r>
            <a:r>
              <a:rPr lang="cs-CZ" b="1" u="sng" dirty="0" smtClean="0"/>
              <a:t>utrhli    </a:t>
            </a:r>
            <a:r>
              <a:rPr lang="cs-CZ" dirty="0" smtClean="0"/>
              <a:t>	nabízím -   </a:t>
            </a:r>
            <a:r>
              <a:rPr lang="cs-CZ" b="1" u="sng" dirty="0" smtClean="0"/>
              <a:t>   nabízíme</a:t>
            </a:r>
            <a:r>
              <a:rPr lang="cs-CZ" dirty="0" smtClean="0"/>
              <a:t>   </a:t>
            </a:r>
          </a:p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áříš -  </a:t>
            </a:r>
            <a:r>
              <a:rPr lang="cs-CZ" b="1" u="sng" dirty="0" smtClean="0"/>
              <a:t>   záříte  </a:t>
            </a:r>
            <a:r>
              <a:rPr lang="cs-CZ" dirty="0" smtClean="0"/>
              <a:t>	polyká -      </a:t>
            </a:r>
            <a:r>
              <a:rPr lang="cs-CZ" b="1" u="sng" dirty="0" smtClean="0"/>
              <a:t>  polykají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bliká -  </a:t>
            </a:r>
            <a:r>
              <a:rPr lang="cs-CZ" b="1" u="sng" dirty="0" smtClean="0"/>
              <a:t>   blikají </a:t>
            </a:r>
            <a:r>
              <a:rPr lang="cs-CZ" dirty="0" smtClean="0"/>
              <a:t>	vyhrávala - </a:t>
            </a:r>
            <a:r>
              <a:rPr lang="cs-CZ" b="1" u="sng" dirty="0" smtClean="0"/>
              <a:t>  vyhrávaly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píská - </a:t>
            </a:r>
            <a:r>
              <a:rPr lang="cs-CZ" b="1" u="sng" dirty="0" smtClean="0"/>
              <a:t>  pískají</a:t>
            </a:r>
            <a:r>
              <a:rPr lang="cs-CZ" dirty="0" smtClean="0"/>
              <a:t>	natrhám -  </a:t>
            </a:r>
            <a:r>
              <a:rPr lang="cs-CZ" b="1" u="sng" dirty="0" smtClean="0"/>
              <a:t>  natrháme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305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Vyhledej slovesné tvary. Urči, zda jsou jednoduché nebo složené:</vt:lpstr>
      <vt:lpstr>Snímek 4</vt:lpstr>
      <vt:lpstr>Urči osobu a číslo:</vt:lpstr>
      <vt:lpstr>Slovesné tvary převeď do množného čísla:</vt:lpstr>
      <vt:lpstr>Řešení:</vt:lpstr>
      <vt:lpstr>Vyhledej slovesné tvary. Urči, zda jsou jednoduché nebo složené:</vt:lpstr>
      <vt:lpstr>Urči osobu a číslo:</vt:lpstr>
      <vt:lpstr>Slovesné tvary převeď do množného čísla: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13</cp:revision>
  <dcterms:created xsi:type="dcterms:W3CDTF">2013-04-06T15:26:35Z</dcterms:created>
  <dcterms:modified xsi:type="dcterms:W3CDTF">2013-04-13T16:59:40Z</dcterms:modified>
</cp:coreProperties>
</file>