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CA7E4-2701-4F92-B9F2-7C314535CB9F}" type="datetimeFigureOut">
              <a:rPr lang="cs-CZ" smtClean="0"/>
              <a:pPr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CBEE9-798B-4D05-ABB7-39719FAD6D2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700808"/>
            <a:ext cx="6400800" cy="3937992"/>
          </a:xfrm>
        </p:spPr>
        <p:txBody>
          <a:bodyPr/>
          <a:lstStyle/>
          <a:p>
            <a:r>
              <a:rPr lang="cs-CZ" dirty="0" smtClean="0"/>
              <a:t>VY_32_INOVACE_ČJ.3.34</a:t>
            </a:r>
          </a:p>
          <a:p>
            <a:endParaRPr lang="cs-CZ" dirty="0"/>
          </a:p>
        </p:txBody>
      </p:sp>
      <p:pic>
        <p:nvPicPr>
          <p:cNvPr id="4" name="Obrázek 3" descr="http://rvp.cz/gfx/ikonky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620688"/>
            <a:ext cx="304546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11560" y="2420888"/>
          <a:ext cx="7920880" cy="3877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5472608"/>
              </a:tblGrid>
              <a:tr h="493769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 slouží k vyvození učiva o slovesném tvaru neurčitém a určitém</a:t>
                      </a:r>
                      <a:r>
                        <a:rPr lang="cs-CZ" baseline="0" dirty="0" smtClean="0"/>
                        <a:t> a o čase přítomném, minulém a budoucím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493769">
                <a:tc>
                  <a:txBody>
                    <a:bodyPr/>
                    <a:lstStyle/>
                    <a:p>
                      <a:r>
                        <a:rPr lang="cs-CZ" dirty="0" smtClean="0"/>
                        <a:t>Autor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Ivana </a:t>
                      </a:r>
                      <a:r>
                        <a:rPr lang="cs-CZ" dirty="0" err="1" smtClean="0"/>
                        <a:t>Venglářová</a:t>
                      </a:r>
                      <a:endParaRPr lang="cs-CZ" dirty="0"/>
                    </a:p>
                  </a:txBody>
                  <a:tcPr/>
                </a:tc>
              </a:tr>
              <a:tr h="493769">
                <a:tc>
                  <a:txBody>
                    <a:bodyPr/>
                    <a:lstStyle/>
                    <a:p>
                      <a:r>
                        <a:rPr lang="cs-CZ" dirty="0" smtClean="0"/>
                        <a:t>Očekávaný výstup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Časuje sloveso</a:t>
                      </a:r>
                      <a:r>
                        <a:rPr lang="cs-CZ" baseline="0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493769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sloveso, infinitiv, osoba, číslo, čas, časování</a:t>
                      </a:r>
                      <a:endParaRPr lang="cs-CZ" dirty="0"/>
                    </a:p>
                  </a:txBody>
                  <a:tcPr/>
                </a:tc>
              </a:tr>
              <a:tr h="493769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vzdělávání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– první stupeň – 3. ročník</a:t>
                      </a:r>
                      <a:endParaRPr lang="cs-CZ" dirty="0"/>
                    </a:p>
                  </a:txBody>
                  <a:tcPr/>
                </a:tc>
              </a:tr>
              <a:tr h="493769">
                <a:tc>
                  <a:txBody>
                    <a:bodyPr/>
                    <a:lstStyle/>
                    <a:p>
                      <a:r>
                        <a:rPr lang="cs-CZ" dirty="0" smtClean="0"/>
                        <a:t>Období vytváření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leden – duben 2013</a:t>
                      </a:r>
                      <a:endParaRPr lang="cs-CZ" dirty="0"/>
                    </a:p>
                  </a:txBody>
                  <a:tcPr/>
                </a:tc>
              </a:tr>
              <a:tr h="493769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 PRŮHONICE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cs-CZ" sz="3400" dirty="0" smtClean="0"/>
              <a:t>Slovesný tvar zakončený na </a:t>
            </a:r>
            <a:r>
              <a:rPr lang="cs-CZ" sz="3400" b="1" dirty="0" smtClean="0"/>
              <a:t>–t</a:t>
            </a:r>
            <a:r>
              <a:rPr lang="cs-CZ" sz="3400" dirty="0" smtClean="0"/>
              <a:t> je tvar </a:t>
            </a:r>
            <a:r>
              <a:rPr lang="cs-CZ" sz="3400" b="1" dirty="0" smtClean="0"/>
              <a:t>neurčitý</a:t>
            </a:r>
            <a:r>
              <a:rPr lang="cs-CZ" sz="3400" dirty="0" smtClean="0"/>
              <a:t>. Nemůžeme u něj určit osobu, číslo ani čas.</a:t>
            </a:r>
          </a:p>
          <a:p>
            <a:pPr>
              <a:lnSpc>
                <a:spcPct val="200000"/>
              </a:lnSpc>
            </a:pPr>
            <a:r>
              <a:rPr lang="cs-CZ" sz="3400" dirty="0" smtClean="0"/>
              <a:t>Tento tvar se nazývá </a:t>
            </a:r>
            <a:r>
              <a:rPr lang="cs-CZ" sz="3400" b="1" dirty="0" smtClean="0"/>
              <a:t>infinitiv</a:t>
            </a:r>
            <a:r>
              <a:rPr lang="cs-CZ" sz="3400" dirty="0" smtClean="0"/>
              <a:t>. Např. běhat, chytat, psát, číst, počítat.</a:t>
            </a:r>
            <a:endParaRPr lang="cs-CZ" sz="3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dirty="0" smtClean="0"/>
              <a:t>Slovesa se </a:t>
            </a:r>
            <a:r>
              <a:rPr lang="cs-CZ" b="1" dirty="0" smtClean="0"/>
              <a:t>časují</a:t>
            </a:r>
            <a:r>
              <a:rPr lang="cs-CZ" dirty="0" smtClean="0"/>
              <a:t>, to znamená, že </a:t>
            </a:r>
            <a:r>
              <a:rPr lang="cs-CZ" b="1" dirty="0" smtClean="0"/>
              <a:t>mění své tvary</a:t>
            </a:r>
            <a:r>
              <a:rPr lang="cs-CZ" dirty="0" smtClean="0"/>
              <a:t> podle třech </a:t>
            </a:r>
            <a:r>
              <a:rPr lang="cs-CZ" b="1" dirty="0" smtClean="0"/>
              <a:t>osob</a:t>
            </a:r>
            <a:r>
              <a:rPr lang="cs-CZ" dirty="0" smtClean="0"/>
              <a:t>, dvou </a:t>
            </a:r>
            <a:r>
              <a:rPr lang="cs-CZ" b="1" dirty="0" smtClean="0"/>
              <a:t>číse</a:t>
            </a:r>
            <a:r>
              <a:rPr lang="cs-CZ" dirty="0" smtClean="0"/>
              <a:t>l a tří </a:t>
            </a:r>
            <a:r>
              <a:rPr lang="cs-CZ" b="1" dirty="0" smtClean="0"/>
              <a:t>časů</a:t>
            </a:r>
            <a:r>
              <a:rPr lang="cs-CZ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cs-CZ" b="1" dirty="0"/>
              <a:t>č</a:t>
            </a:r>
            <a:r>
              <a:rPr lang="cs-CZ" b="1" dirty="0" smtClean="0"/>
              <a:t>as minulý </a:t>
            </a:r>
            <a:r>
              <a:rPr lang="cs-CZ" dirty="0" smtClean="0"/>
              <a:t>– už se to stalo dříve</a:t>
            </a:r>
          </a:p>
          <a:p>
            <a:pPr>
              <a:lnSpc>
                <a:spcPct val="200000"/>
              </a:lnSpc>
            </a:pPr>
            <a:r>
              <a:rPr lang="cs-CZ" b="1" dirty="0"/>
              <a:t>č</a:t>
            </a:r>
            <a:r>
              <a:rPr lang="cs-CZ" b="1" dirty="0" smtClean="0"/>
              <a:t>as přítomný </a:t>
            </a:r>
            <a:r>
              <a:rPr lang="cs-CZ" dirty="0" smtClean="0"/>
              <a:t>– právě probíhá</a:t>
            </a:r>
          </a:p>
          <a:p>
            <a:pPr>
              <a:lnSpc>
                <a:spcPct val="200000"/>
              </a:lnSpc>
            </a:pPr>
            <a:r>
              <a:rPr lang="cs-CZ" b="1" dirty="0" smtClean="0"/>
              <a:t>čas budoucí </a:t>
            </a:r>
            <a:r>
              <a:rPr lang="cs-CZ" dirty="0" smtClean="0"/>
              <a:t>– teprve se to uskuteční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Časování slovesa psát v čase minulém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r>
              <a:rPr lang="cs-CZ" dirty="0" smtClean="0"/>
              <a:t>1. psal (a, o) jsem</a:t>
            </a:r>
          </a:p>
          <a:p>
            <a:r>
              <a:rPr lang="cs-CZ" dirty="0" smtClean="0"/>
              <a:t>2. psal (a, o) jsi</a:t>
            </a:r>
          </a:p>
          <a:p>
            <a:r>
              <a:rPr lang="cs-CZ" dirty="0" smtClean="0"/>
              <a:t>3. psal (a, o)</a:t>
            </a:r>
          </a:p>
          <a:p>
            <a:endParaRPr lang="cs-CZ" dirty="0"/>
          </a:p>
          <a:p>
            <a:r>
              <a:rPr lang="cs-CZ" dirty="0" smtClean="0"/>
              <a:t>1. psali (y, a) jsme</a:t>
            </a:r>
          </a:p>
          <a:p>
            <a:r>
              <a:rPr lang="cs-CZ" dirty="0" smtClean="0"/>
              <a:t>2. psali (y, a) jste</a:t>
            </a:r>
          </a:p>
          <a:p>
            <a:r>
              <a:rPr lang="cs-CZ" dirty="0" smtClean="0"/>
              <a:t>3. psali (y,a)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Časování slovesa psát v čase přítomném: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1.píšu (píši)</a:t>
            </a:r>
          </a:p>
          <a:p>
            <a:r>
              <a:rPr lang="cs-CZ" dirty="0" smtClean="0"/>
              <a:t>2. píšeš</a:t>
            </a:r>
          </a:p>
          <a:p>
            <a:r>
              <a:rPr lang="cs-CZ" dirty="0" smtClean="0"/>
              <a:t>3. píše</a:t>
            </a:r>
          </a:p>
          <a:p>
            <a:endParaRPr lang="cs-CZ" dirty="0"/>
          </a:p>
          <a:p>
            <a:r>
              <a:rPr lang="cs-CZ" dirty="0" smtClean="0"/>
              <a:t>1. píšeme</a:t>
            </a:r>
          </a:p>
          <a:p>
            <a:r>
              <a:rPr lang="cs-CZ" dirty="0" smtClean="0"/>
              <a:t>2. píšete</a:t>
            </a:r>
          </a:p>
          <a:p>
            <a:r>
              <a:rPr lang="cs-CZ" dirty="0" smtClean="0"/>
              <a:t>3. píšou (píší)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Časování slovesa psát v čase budoucím: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budu psát			1. napíšu (napíši)</a:t>
            </a:r>
          </a:p>
          <a:p>
            <a:r>
              <a:rPr lang="cs-CZ" dirty="0" smtClean="0"/>
              <a:t>2. budeš psát			2. napíšeš</a:t>
            </a:r>
          </a:p>
          <a:p>
            <a:r>
              <a:rPr lang="cs-CZ" dirty="0" smtClean="0"/>
              <a:t>3. bude psát			3. napíše</a:t>
            </a:r>
          </a:p>
          <a:p>
            <a:endParaRPr lang="cs-CZ" dirty="0"/>
          </a:p>
          <a:p>
            <a:r>
              <a:rPr lang="cs-CZ" dirty="0" smtClean="0"/>
              <a:t>1. budeme psát		1. napíšeme</a:t>
            </a:r>
          </a:p>
          <a:p>
            <a:r>
              <a:rPr lang="cs-CZ" dirty="0" smtClean="0"/>
              <a:t>2. budete psát			2. napíšete</a:t>
            </a:r>
          </a:p>
          <a:p>
            <a:r>
              <a:rPr lang="cs-CZ" dirty="0" smtClean="0"/>
              <a:t>3. budou psát			3. napíšou </a:t>
            </a:r>
            <a:r>
              <a:rPr lang="cs-CZ" smtClean="0"/>
              <a:t>(napíší)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Vytvoř z infinitivu zadaný tvar slovesa: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b="1" dirty="0" smtClean="0"/>
              <a:t>házet </a:t>
            </a:r>
            <a:r>
              <a:rPr lang="cs-CZ" dirty="0" smtClean="0"/>
              <a:t> - 1. os., č. </a:t>
            </a:r>
            <a:r>
              <a:rPr lang="cs-CZ" dirty="0" err="1" smtClean="0"/>
              <a:t>j</a:t>
            </a:r>
            <a:r>
              <a:rPr lang="cs-CZ" dirty="0" smtClean="0"/>
              <a:t>., čas P - ________________</a:t>
            </a:r>
          </a:p>
          <a:p>
            <a:pPr>
              <a:lnSpc>
                <a:spcPct val="200000"/>
              </a:lnSpc>
            </a:pPr>
            <a:r>
              <a:rPr lang="cs-CZ" b="1" dirty="0" smtClean="0"/>
              <a:t>prodávat </a:t>
            </a:r>
            <a:r>
              <a:rPr lang="cs-CZ" dirty="0" smtClean="0"/>
              <a:t>– 3. os., č. mn., čas B - ___________</a:t>
            </a:r>
          </a:p>
          <a:p>
            <a:pPr>
              <a:lnSpc>
                <a:spcPct val="200000"/>
              </a:lnSpc>
            </a:pPr>
            <a:r>
              <a:rPr lang="cs-CZ" b="1" dirty="0" smtClean="0"/>
              <a:t>foukat</a:t>
            </a:r>
            <a:r>
              <a:rPr lang="cs-CZ" dirty="0" smtClean="0"/>
              <a:t> – 3. os., č. </a:t>
            </a:r>
            <a:r>
              <a:rPr lang="cs-CZ" dirty="0" err="1" smtClean="0"/>
              <a:t>j</a:t>
            </a:r>
            <a:r>
              <a:rPr lang="cs-CZ" dirty="0" smtClean="0"/>
              <a:t>., čas M - _______________</a:t>
            </a:r>
          </a:p>
          <a:p>
            <a:pPr>
              <a:lnSpc>
                <a:spcPct val="200000"/>
              </a:lnSpc>
            </a:pPr>
            <a:r>
              <a:rPr lang="cs-CZ" b="1" dirty="0" smtClean="0"/>
              <a:t>zpívat</a:t>
            </a:r>
            <a:r>
              <a:rPr lang="cs-CZ" dirty="0" smtClean="0"/>
              <a:t> – 2. os., č. mn., čas P - ______________</a:t>
            </a:r>
          </a:p>
          <a:p>
            <a:pPr>
              <a:lnSpc>
                <a:spcPct val="200000"/>
              </a:lnSpc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Vytvoř z infinitivu zadaný tvar slovesa: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cs-CZ" b="1" dirty="0" smtClean="0"/>
              <a:t>házet </a:t>
            </a:r>
            <a:r>
              <a:rPr lang="cs-CZ" dirty="0" smtClean="0"/>
              <a:t> - 1. os., č. </a:t>
            </a:r>
            <a:r>
              <a:rPr lang="cs-CZ" dirty="0" err="1" smtClean="0"/>
              <a:t>j</a:t>
            </a:r>
            <a:r>
              <a:rPr lang="cs-CZ" dirty="0" smtClean="0"/>
              <a:t>., čas P - </a:t>
            </a:r>
            <a:r>
              <a:rPr lang="cs-CZ" i="1" u="sng" dirty="0" smtClean="0"/>
              <a:t>házím</a:t>
            </a:r>
            <a:endParaRPr lang="cs-CZ" dirty="0" smtClean="0"/>
          </a:p>
          <a:p>
            <a:pPr>
              <a:lnSpc>
                <a:spcPct val="200000"/>
              </a:lnSpc>
            </a:pPr>
            <a:r>
              <a:rPr lang="cs-CZ" b="1" dirty="0" smtClean="0"/>
              <a:t>prodávat </a:t>
            </a:r>
            <a:r>
              <a:rPr lang="cs-CZ" dirty="0" smtClean="0"/>
              <a:t>– 3. os., č. mn., čas B – </a:t>
            </a:r>
            <a:r>
              <a:rPr lang="cs-CZ" i="1" u="sng" dirty="0" smtClean="0"/>
              <a:t>budou prodávat</a:t>
            </a:r>
            <a:endParaRPr lang="cs-CZ" dirty="0" smtClean="0"/>
          </a:p>
          <a:p>
            <a:pPr>
              <a:lnSpc>
                <a:spcPct val="200000"/>
              </a:lnSpc>
            </a:pPr>
            <a:r>
              <a:rPr lang="cs-CZ" b="1" dirty="0" smtClean="0"/>
              <a:t>foukat</a:t>
            </a:r>
            <a:r>
              <a:rPr lang="cs-CZ" dirty="0" smtClean="0"/>
              <a:t> – 3. os., č. </a:t>
            </a:r>
            <a:r>
              <a:rPr lang="cs-CZ" dirty="0" err="1" smtClean="0"/>
              <a:t>j</a:t>
            </a:r>
            <a:r>
              <a:rPr lang="cs-CZ" dirty="0" smtClean="0"/>
              <a:t>., čas M - </a:t>
            </a:r>
            <a:r>
              <a:rPr lang="cs-CZ" i="1" u="sng" dirty="0" smtClean="0"/>
              <a:t>foukal</a:t>
            </a:r>
            <a:endParaRPr lang="cs-CZ" dirty="0" smtClean="0"/>
          </a:p>
          <a:p>
            <a:pPr>
              <a:lnSpc>
                <a:spcPct val="200000"/>
              </a:lnSpc>
            </a:pPr>
            <a:r>
              <a:rPr lang="cs-CZ" b="1" dirty="0" smtClean="0"/>
              <a:t>zpívat</a:t>
            </a:r>
            <a:r>
              <a:rPr lang="cs-CZ" dirty="0" smtClean="0"/>
              <a:t> – 2. os., č. mn., čas P - </a:t>
            </a:r>
            <a:r>
              <a:rPr lang="cs-CZ" i="1" u="sng" dirty="0" smtClean="0"/>
              <a:t>zpíváte</a:t>
            </a:r>
            <a:endParaRPr lang="cs-CZ" dirty="0" smtClean="0"/>
          </a:p>
          <a:p>
            <a:pPr>
              <a:lnSpc>
                <a:spcPct val="200000"/>
              </a:lnSpc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</TotalTime>
  <Words>370</Words>
  <Application>Microsoft Office PowerPoint</Application>
  <PresentationFormat>Předvádění na obrazovce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Časování slovesa psát v čase minulém:</vt:lpstr>
      <vt:lpstr>Časování slovesa psát v čase přítomném:</vt:lpstr>
      <vt:lpstr>Časování slovesa psát v čase budoucím:</vt:lpstr>
      <vt:lpstr>Vytvoř z infinitivu zadaný tvar slovesa:</vt:lpstr>
      <vt:lpstr>Řešení:</vt:lpstr>
      <vt:lpstr>Vytvoř z infinitivu zadaný tvar slovesa: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Ivana Venglářová</dc:creator>
  <cp:lastModifiedBy>Ivana Venglářová</cp:lastModifiedBy>
  <cp:revision>8</cp:revision>
  <dcterms:created xsi:type="dcterms:W3CDTF">2013-04-06T16:34:19Z</dcterms:created>
  <dcterms:modified xsi:type="dcterms:W3CDTF">2013-04-13T17:02:13Z</dcterms:modified>
</cp:coreProperties>
</file>