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2EC7B-5C7A-4579-8B65-8746E8E3B6C3}" type="datetimeFigureOut">
              <a:rPr lang="cs-CZ" smtClean="0"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42C1D-8959-4732-80A5-045C91B2B12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772816"/>
            <a:ext cx="6400800" cy="3865984"/>
          </a:xfrm>
        </p:spPr>
        <p:txBody>
          <a:bodyPr/>
          <a:lstStyle/>
          <a:p>
            <a:r>
              <a:rPr lang="cs-CZ" dirty="0" smtClean="0"/>
              <a:t>VY_32_INOVACE_ČJ.3.35</a:t>
            </a:r>
          </a:p>
          <a:p>
            <a:endParaRPr lang="cs-CZ" dirty="0"/>
          </a:p>
        </p:txBody>
      </p:sp>
      <p:pic>
        <p:nvPicPr>
          <p:cNvPr id="4" name="Obrázek 3" descr="http://rvp.cz/gfx/ikonk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548680"/>
            <a:ext cx="304546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3568" y="3284984"/>
          <a:ext cx="792088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54726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 slouží k procvičování učiva o slovesech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Ivana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Venglářová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Očekávaný výstup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Určuje mluvnické kategorie u sloves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osoba, číslo, čas, tvar jednoduchý a složený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– první stupeň – 3.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 vytváření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– duben 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 PRŮHONICE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Slova já, ty, on, ona, ono, my, vy, oni, ony, ona jsou </a:t>
            </a:r>
            <a:r>
              <a:rPr lang="cs-CZ" b="1" dirty="0" smtClean="0"/>
              <a:t>osobní zájmena</a:t>
            </a:r>
            <a:r>
              <a:rPr lang="cs-CZ" dirty="0" smtClean="0"/>
              <a:t>. 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Některá slovesa jsou spojena se zájmeny </a:t>
            </a:r>
            <a:r>
              <a:rPr lang="cs-CZ" b="1" dirty="0" smtClean="0"/>
              <a:t>se</a:t>
            </a:r>
            <a:r>
              <a:rPr lang="cs-CZ" dirty="0" smtClean="0"/>
              <a:t> nebo </a:t>
            </a:r>
            <a:r>
              <a:rPr lang="cs-CZ" b="1" dirty="0" smtClean="0"/>
              <a:t>si</a:t>
            </a:r>
            <a:r>
              <a:rPr lang="cs-CZ" dirty="0" smtClean="0"/>
              <a:t>. Tvoří s nimi jeden významový celek: utrhl se, utrhl si, usmívala se, myslím si, nepřiblížil jsem se,…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Slovesa v infinitivu dej do správného tvaru: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Skládat (1.os., č. mn., </a:t>
            </a:r>
            <a:r>
              <a:rPr lang="cs-CZ" dirty="0"/>
              <a:t>č</a:t>
            </a:r>
            <a:r>
              <a:rPr lang="cs-CZ" dirty="0" smtClean="0"/>
              <a:t>as M)______________ uhlí do sklepa. Vozovku přecházet (2.os., </a:t>
            </a:r>
          </a:p>
          <a:p>
            <a:pPr>
              <a:lnSpc>
                <a:spcPct val="20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č. mn., čas P) ________________ rychle. Opisovat (2.os., č. </a:t>
            </a:r>
            <a:r>
              <a:rPr lang="cs-CZ" dirty="0" err="1" smtClean="0"/>
              <a:t>j</a:t>
            </a:r>
            <a:r>
              <a:rPr lang="cs-CZ" dirty="0" smtClean="0"/>
              <a:t>., čas P)________________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	cvičení pozorně? Sledovat (3.os., č. mn., </a:t>
            </a:r>
          </a:p>
          <a:p>
            <a:pPr>
              <a:lnSpc>
                <a:spcPct val="20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čas M)_________________pořádek v šatně. Chodit (1.os., č. </a:t>
            </a:r>
            <a:r>
              <a:rPr lang="cs-CZ" dirty="0" err="1" smtClean="0"/>
              <a:t>j</a:t>
            </a:r>
            <a:r>
              <a:rPr lang="cs-CZ" dirty="0" smtClean="0"/>
              <a:t>., čas B)__________________ na němčinu. Druhou hodinu mít (3.os., č. mn., čas B)___________________prvouku.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 textu podtrhni slovesa a urči osobu, číslo a čas: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Jakub pospíchá. Vrabec </a:t>
            </a:r>
            <a:r>
              <a:rPr lang="cs-CZ" dirty="0" err="1" smtClean="0"/>
              <a:t>Bohouš</a:t>
            </a:r>
            <a:r>
              <a:rPr lang="cs-CZ" dirty="0" smtClean="0"/>
              <a:t> řekl, že je svezl rád. Malý Petříček přiběhl k mamince a bědoval. I my se budeme smát. Budete hodní? Mám stále hlad. Posloucháte  hudbu?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slovesné tvary:</a:t>
            </a:r>
            <a:endParaRPr lang="cs-CZ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6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minulý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přítomný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budoucí</a:t>
                      </a:r>
                      <a:endParaRPr lang="cs-CZ" sz="32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píšeš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bude kreslit</a:t>
                      </a:r>
                      <a:endParaRPr lang="cs-CZ" sz="32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volal jsem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kráčíme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projeli jste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slovesné tvary:</a:t>
            </a:r>
            <a:endParaRPr lang="cs-CZ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2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1.osoba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2. osoba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3. osoba</a:t>
                      </a:r>
                      <a:endParaRPr lang="cs-CZ" sz="3200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pracuji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nesli jste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ujíždějí</a:t>
                      </a:r>
                      <a:endParaRPr lang="cs-CZ" sz="3200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učíme se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slyšíš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Slovesa v infinitivu dej do správného tvaru: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Skládat (1.os., č. mn., </a:t>
            </a:r>
            <a:r>
              <a:rPr lang="cs-CZ" dirty="0"/>
              <a:t>č</a:t>
            </a:r>
            <a:r>
              <a:rPr lang="cs-CZ" dirty="0" smtClean="0"/>
              <a:t>as M) </a:t>
            </a:r>
            <a:r>
              <a:rPr lang="cs-CZ" b="1" u="sng" dirty="0" smtClean="0"/>
              <a:t>Skládali jsme</a:t>
            </a:r>
            <a:r>
              <a:rPr lang="cs-CZ" dirty="0" smtClean="0"/>
              <a:t> uhlí do sklepa. Vozovku přecházet (2.os., </a:t>
            </a:r>
          </a:p>
          <a:p>
            <a:pPr>
              <a:lnSpc>
                <a:spcPct val="20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č. mn., čas P) </a:t>
            </a:r>
            <a:r>
              <a:rPr lang="cs-CZ" b="1" u="sng" dirty="0" smtClean="0"/>
              <a:t>přecházíte</a:t>
            </a:r>
            <a:r>
              <a:rPr lang="cs-CZ" dirty="0" smtClean="0"/>
              <a:t> rychle. Opisovat (2.os., č. </a:t>
            </a:r>
            <a:r>
              <a:rPr lang="cs-CZ" dirty="0" err="1" smtClean="0"/>
              <a:t>j</a:t>
            </a:r>
            <a:r>
              <a:rPr lang="cs-CZ" dirty="0" smtClean="0"/>
              <a:t>., čas P)</a:t>
            </a:r>
            <a:r>
              <a:rPr lang="cs-CZ" b="1" u="sng" dirty="0" smtClean="0"/>
              <a:t>  Opisuješ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	cvičení pozorně? Sledovat (3.os., č. mn., </a:t>
            </a:r>
          </a:p>
          <a:p>
            <a:pPr>
              <a:lnSpc>
                <a:spcPct val="20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čas M)  </a:t>
            </a:r>
            <a:r>
              <a:rPr lang="cs-CZ" b="1" u="sng" dirty="0" smtClean="0"/>
              <a:t>Sledovali    </a:t>
            </a:r>
            <a:r>
              <a:rPr lang="cs-CZ" dirty="0" smtClean="0"/>
              <a:t>pořádek v šatně. Chodit (1.os., č. </a:t>
            </a:r>
            <a:r>
              <a:rPr lang="cs-CZ" dirty="0" err="1" smtClean="0"/>
              <a:t>j</a:t>
            </a:r>
            <a:r>
              <a:rPr lang="cs-CZ" dirty="0" smtClean="0"/>
              <a:t>., čas B)  </a:t>
            </a:r>
            <a:r>
              <a:rPr lang="cs-CZ" b="1" u="sng" dirty="0" smtClean="0"/>
              <a:t>Budu chodit  </a:t>
            </a:r>
            <a:r>
              <a:rPr lang="cs-CZ" dirty="0" smtClean="0"/>
              <a:t> na němčinu. Druhou hodinu mít (3.os., č. mn., </a:t>
            </a:r>
          </a:p>
          <a:p>
            <a:pPr>
              <a:lnSpc>
                <a:spcPct val="20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čas B)   </a:t>
            </a:r>
            <a:r>
              <a:rPr lang="cs-CZ" b="1" u="sng" dirty="0" smtClean="0"/>
              <a:t>budou mít      </a:t>
            </a:r>
            <a:r>
              <a:rPr lang="cs-CZ" dirty="0" smtClean="0"/>
              <a:t>prvouku.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 textu podtrhni slovesa a urči osobu, číslo a čas: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Jakub </a:t>
            </a:r>
            <a:r>
              <a:rPr lang="cs-CZ" u="sng" dirty="0" smtClean="0"/>
              <a:t>pospíchá</a:t>
            </a:r>
            <a:r>
              <a:rPr lang="cs-CZ" dirty="0" smtClean="0"/>
              <a:t>. Vrabec </a:t>
            </a:r>
            <a:r>
              <a:rPr lang="cs-CZ" dirty="0" err="1" smtClean="0"/>
              <a:t>Bohouš</a:t>
            </a:r>
            <a:r>
              <a:rPr lang="cs-CZ" dirty="0" smtClean="0"/>
              <a:t> </a:t>
            </a:r>
            <a:r>
              <a:rPr lang="cs-CZ" u="sng" dirty="0" smtClean="0"/>
              <a:t>řekl</a:t>
            </a:r>
            <a:r>
              <a:rPr lang="cs-CZ" dirty="0" smtClean="0"/>
              <a:t>, že je </a:t>
            </a:r>
            <a:r>
              <a:rPr lang="cs-CZ" u="sng" dirty="0" smtClean="0"/>
              <a:t>svezl </a:t>
            </a:r>
            <a:r>
              <a:rPr lang="cs-CZ" dirty="0" smtClean="0"/>
              <a:t>rád. Malý Petříček </a:t>
            </a:r>
            <a:r>
              <a:rPr lang="cs-CZ" u="sng" dirty="0" smtClean="0"/>
              <a:t>přiběhl</a:t>
            </a:r>
            <a:r>
              <a:rPr lang="cs-CZ" dirty="0" smtClean="0"/>
              <a:t> k mamince a </a:t>
            </a:r>
            <a:r>
              <a:rPr lang="cs-CZ" u="sng" dirty="0" smtClean="0"/>
              <a:t>bědoval</a:t>
            </a:r>
            <a:r>
              <a:rPr lang="cs-CZ" dirty="0" smtClean="0"/>
              <a:t>. I my </a:t>
            </a:r>
            <a:r>
              <a:rPr lang="cs-CZ" u="sng" dirty="0" smtClean="0"/>
              <a:t>se budeme smát</a:t>
            </a:r>
            <a:r>
              <a:rPr lang="cs-CZ" dirty="0" smtClean="0"/>
              <a:t>. </a:t>
            </a:r>
            <a:r>
              <a:rPr lang="cs-CZ" u="sng" dirty="0" smtClean="0"/>
              <a:t>Budete</a:t>
            </a:r>
            <a:r>
              <a:rPr lang="cs-CZ" dirty="0" smtClean="0"/>
              <a:t> hodní? </a:t>
            </a:r>
            <a:r>
              <a:rPr lang="cs-CZ" u="sng" dirty="0" smtClean="0"/>
              <a:t>Mám</a:t>
            </a:r>
            <a:r>
              <a:rPr lang="cs-CZ" dirty="0" smtClean="0"/>
              <a:t> stále hlad. </a:t>
            </a:r>
            <a:r>
              <a:rPr lang="cs-CZ" u="sng" dirty="0" smtClean="0"/>
              <a:t>Posloucháte</a:t>
            </a:r>
            <a:r>
              <a:rPr lang="cs-CZ" dirty="0" smtClean="0"/>
              <a:t>  hudbu?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ospíchá - 		3.os., č. </a:t>
            </a:r>
            <a:r>
              <a:rPr lang="cs-CZ" dirty="0" err="1" smtClean="0"/>
              <a:t>j</a:t>
            </a:r>
            <a:r>
              <a:rPr lang="cs-CZ" dirty="0" smtClean="0"/>
              <a:t>., čas P</a:t>
            </a:r>
          </a:p>
          <a:p>
            <a:r>
              <a:rPr lang="cs-CZ" dirty="0" smtClean="0"/>
              <a:t>řekl - 			3.os., č. </a:t>
            </a:r>
            <a:r>
              <a:rPr lang="cs-CZ" dirty="0" err="1" smtClean="0"/>
              <a:t>j</a:t>
            </a:r>
            <a:r>
              <a:rPr lang="cs-CZ" dirty="0" smtClean="0"/>
              <a:t>., čas M</a:t>
            </a:r>
          </a:p>
          <a:p>
            <a:r>
              <a:rPr lang="cs-CZ" dirty="0"/>
              <a:t>s</a:t>
            </a:r>
            <a:r>
              <a:rPr lang="cs-CZ" dirty="0" smtClean="0"/>
              <a:t>vezl - 			3.os., č. </a:t>
            </a:r>
            <a:r>
              <a:rPr lang="cs-CZ" dirty="0" err="1" smtClean="0"/>
              <a:t>j</a:t>
            </a:r>
            <a:r>
              <a:rPr lang="cs-CZ" dirty="0" smtClean="0"/>
              <a:t>., čas M</a:t>
            </a:r>
          </a:p>
          <a:p>
            <a:r>
              <a:rPr lang="cs-CZ" dirty="0"/>
              <a:t>p</a:t>
            </a:r>
            <a:r>
              <a:rPr lang="cs-CZ" dirty="0" smtClean="0"/>
              <a:t>řiběhl - 			3.os., č. </a:t>
            </a:r>
            <a:r>
              <a:rPr lang="cs-CZ" dirty="0" err="1" smtClean="0"/>
              <a:t>j</a:t>
            </a:r>
            <a:r>
              <a:rPr lang="cs-CZ" dirty="0" smtClean="0"/>
              <a:t>., čas M</a:t>
            </a:r>
          </a:p>
          <a:p>
            <a:r>
              <a:rPr lang="cs-CZ" dirty="0"/>
              <a:t>b</a:t>
            </a:r>
            <a:r>
              <a:rPr lang="cs-CZ" dirty="0" smtClean="0"/>
              <a:t>ědoval - 		3.os., č. </a:t>
            </a:r>
            <a:r>
              <a:rPr lang="cs-CZ" dirty="0" err="1" smtClean="0"/>
              <a:t>j</a:t>
            </a:r>
            <a:r>
              <a:rPr lang="cs-CZ" dirty="0" smtClean="0"/>
              <a:t>., čas M</a:t>
            </a:r>
          </a:p>
          <a:p>
            <a:r>
              <a:rPr lang="cs-CZ" dirty="0"/>
              <a:t>b</a:t>
            </a:r>
            <a:r>
              <a:rPr lang="cs-CZ" dirty="0" smtClean="0"/>
              <a:t>udeme se smát -	1.os., č. mn., čas B</a:t>
            </a:r>
          </a:p>
          <a:p>
            <a:r>
              <a:rPr lang="cs-CZ" dirty="0"/>
              <a:t>b</a:t>
            </a:r>
            <a:r>
              <a:rPr lang="cs-CZ" dirty="0" smtClean="0"/>
              <a:t>udete - 			2.os., č. mn., čas B</a:t>
            </a:r>
          </a:p>
          <a:p>
            <a:r>
              <a:rPr lang="cs-CZ" dirty="0"/>
              <a:t>m</a:t>
            </a:r>
            <a:r>
              <a:rPr lang="cs-CZ" dirty="0" smtClean="0"/>
              <a:t>ám - 			1.os., č. </a:t>
            </a:r>
            <a:r>
              <a:rPr lang="cs-CZ" dirty="0" err="1" smtClean="0"/>
              <a:t>j</a:t>
            </a:r>
            <a:r>
              <a:rPr lang="cs-CZ" dirty="0" smtClean="0"/>
              <a:t>., čas P</a:t>
            </a:r>
          </a:p>
          <a:p>
            <a:r>
              <a:rPr lang="cs-CZ" dirty="0"/>
              <a:t>p</a:t>
            </a:r>
            <a:r>
              <a:rPr lang="cs-CZ" dirty="0" smtClean="0"/>
              <a:t>osloucháte - 		2.os., č. mn., čas P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slovesné tvary:</a:t>
            </a:r>
            <a:endParaRPr lang="cs-CZ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71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minulý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přítomný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budoucí</a:t>
                      </a:r>
                      <a:endParaRPr lang="cs-CZ" sz="32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psal jsi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píšeš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budeš psát</a:t>
                      </a:r>
                      <a:endParaRPr lang="cs-CZ" sz="3200" b="1" i="1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kreslil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kreslí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bude kreslit</a:t>
                      </a:r>
                      <a:endParaRPr lang="cs-CZ" sz="3200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volal jsem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volám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budu volat</a:t>
                      </a:r>
                      <a:endParaRPr lang="cs-CZ" sz="3200" b="1" i="1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kráčeli jsme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kráčíme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budeme kráčet</a:t>
                      </a:r>
                      <a:endParaRPr lang="cs-CZ" sz="3200" b="1" i="1" dirty="0"/>
                    </a:p>
                  </a:txBody>
                  <a:tcPr/>
                </a:tc>
              </a:tr>
              <a:tr h="760851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projeli jste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projíždíte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budete projíždět</a:t>
                      </a:r>
                      <a:endParaRPr lang="cs-CZ" sz="3200" b="1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slovesné tvary:</a:t>
            </a:r>
            <a:endParaRPr lang="cs-CZ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2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1.osoba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2. osoba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3. osoba</a:t>
                      </a:r>
                      <a:endParaRPr lang="cs-CZ" sz="3200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pracuji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pracuješ 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pracuje</a:t>
                      </a:r>
                      <a:endParaRPr lang="cs-CZ" sz="3200" b="1" i="1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nesli jsme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nesli jste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nesli</a:t>
                      </a:r>
                      <a:endParaRPr lang="cs-CZ" sz="3200" b="1" i="1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ujíždíme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ujíždíte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ujíždějí</a:t>
                      </a:r>
                      <a:endParaRPr lang="cs-CZ" sz="3200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učíme se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učíte</a:t>
                      </a:r>
                      <a:r>
                        <a:rPr lang="cs-CZ" sz="3200" b="1" i="1" baseline="0" dirty="0" smtClean="0"/>
                        <a:t> se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učí se</a:t>
                      </a:r>
                      <a:endParaRPr lang="cs-CZ" sz="3200" b="1" i="1" dirty="0"/>
                    </a:p>
                  </a:txBody>
                  <a:tcPr/>
                </a:tc>
              </a:tr>
              <a:tr h="736848"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slyším</a:t>
                      </a:r>
                      <a:endParaRPr lang="cs-CZ" sz="32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slyšíš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i="1" dirty="0" smtClean="0"/>
                        <a:t>slyší</a:t>
                      </a:r>
                      <a:endParaRPr lang="cs-CZ" sz="3200" b="1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365</Words>
  <Application>Microsoft Office PowerPoint</Application>
  <PresentationFormat>Předvádění na obrazovce (4:3)</PresentationFormat>
  <Paragraphs>99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Slovesa v infinitivu dej do správného tvaru:</vt:lpstr>
      <vt:lpstr>Snímek 4</vt:lpstr>
      <vt:lpstr>V textu podtrhni slovesa a urči osobu, číslo a čas:</vt:lpstr>
      <vt:lpstr>Doplň slovesné tvary:</vt:lpstr>
      <vt:lpstr>Doplň slovesné tvary:</vt:lpstr>
      <vt:lpstr>Řešení:</vt:lpstr>
      <vt:lpstr>Slovesa v infinitivu dej do správného tvaru:</vt:lpstr>
      <vt:lpstr>Snímek 10</vt:lpstr>
      <vt:lpstr>V textu podtrhni slovesa a urči osobu, číslo a čas:</vt:lpstr>
      <vt:lpstr>Snímek 12</vt:lpstr>
      <vt:lpstr>Doplň slovesné tvary:</vt:lpstr>
      <vt:lpstr>Doplň slovesné tvary: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 Venglářová</dc:creator>
  <cp:lastModifiedBy>Ivana Venglářová</cp:lastModifiedBy>
  <cp:revision>10</cp:revision>
  <dcterms:created xsi:type="dcterms:W3CDTF">2013-04-07T11:26:27Z</dcterms:created>
  <dcterms:modified xsi:type="dcterms:W3CDTF">2013-04-07T13:04:12Z</dcterms:modified>
</cp:coreProperties>
</file>