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FEC5382-8944-4295-BA2B-D5FB47A4C8AE}" type="datetimeFigureOut">
              <a:rPr lang="cs-CZ" smtClean="0"/>
              <a:pPr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F301D3D-55FE-43F1-B400-D42D2FAE23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433936"/>
          </a:xfrm>
        </p:spPr>
        <p:txBody>
          <a:bodyPr/>
          <a:lstStyle/>
          <a:p>
            <a:r>
              <a:rPr lang="cs-CZ" dirty="0" smtClean="0"/>
              <a:t>VY_32_INOVACE_ČJ.3.37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764704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780928"/>
          <a:ext cx="7560840" cy="3671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7158"/>
                <a:gridCol w="5063682"/>
              </a:tblGrid>
              <a:tr h="62553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je určen k vyvození a procvičení</a:t>
                      </a:r>
                      <a:r>
                        <a:rPr lang="cs-CZ" baseline="0" dirty="0" smtClean="0"/>
                        <a:t> učiva o vlastních jménech</a:t>
                      </a:r>
                      <a:endParaRPr lang="cs-CZ" dirty="0"/>
                    </a:p>
                  </a:txBody>
                  <a:tcPr/>
                </a:tc>
              </a:tr>
              <a:tr h="369113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625534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písmeno ve vlastních</a:t>
                      </a:r>
                    </a:p>
                    <a:p>
                      <a:r>
                        <a:rPr lang="cs-CZ" dirty="0" smtClean="0"/>
                        <a:t>jménech</a:t>
                      </a:r>
                      <a:endParaRPr lang="cs-CZ" dirty="0"/>
                    </a:p>
                  </a:txBody>
                  <a:tcPr/>
                </a:tc>
              </a:tr>
              <a:tr h="369113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podstatná jména osob a zvířat vlastní a obecná</a:t>
                      </a:r>
                      <a:endParaRPr lang="cs-CZ" dirty="0"/>
                    </a:p>
                  </a:txBody>
                  <a:tcPr/>
                </a:tc>
              </a:tr>
              <a:tr h="369113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-3. ročník</a:t>
                      </a:r>
                      <a:endParaRPr lang="cs-CZ" dirty="0"/>
                    </a:p>
                  </a:txBody>
                  <a:tcPr/>
                </a:tc>
              </a:tr>
              <a:tr h="369113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691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3600" dirty="0" smtClean="0"/>
              <a:t>PODSTATNÁ JMÉNA </a:t>
            </a:r>
            <a:r>
              <a:rPr lang="cs-CZ" sz="3600" b="1" dirty="0" smtClean="0"/>
              <a:t>obecná</a:t>
            </a:r>
            <a:r>
              <a:rPr lang="cs-CZ" sz="3600" dirty="0" smtClean="0"/>
              <a:t> označují kteroukoli osobu, zvíře nebo věc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/>
              <a:t>	</a:t>
            </a:r>
            <a:r>
              <a:rPr lang="cs-CZ" sz="3600" dirty="0" smtClean="0"/>
              <a:t>(paní, soused, chlapec, pes, telátko,řeka, les, hora,…)</a:t>
            </a:r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3600" dirty="0" smtClean="0"/>
              <a:t>PODSTATNÁ JMÉNA vlastní označují jednu určitou osobu, zvíře nebo věc</a:t>
            </a:r>
          </a:p>
          <a:p>
            <a:pPr>
              <a:lnSpc>
                <a:spcPct val="200000"/>
              </a:lnSpc>
              <a:buNone/>
            </a:pPr>
            <a:r>
              <a:rPr lang="cs-CZ" sz="3600" dirty="0"/>
              <a:t>	</a:t>
            </a:r>
            <a:r>
              <a:rPr lang="cs-CZ" sz="3600" dirty="0" smtClean="0"/>
              <a:t>( Pavel, Terezka, </a:t>
            </a:r>
            <a:r>
              <a:rPr lang="cs-CZ" sz="3600" dirty="0" err="1" smtClean="0"/>
              <a:t>Alík</a:t>
            </a:r>
            <a:r>
              <a:rPr lang="cs-CZ" sz="3600" dirty="0" smtClean="0"/>
              <a:t>, Ťapka, Vltava, Říp, Praha, Průhonice,…)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Vyhledejte  vlastní jména </a:t>
            </a:r>
            <a:br>
              <a:rPr lang="cs-CZ" dirty="0" smtClean="0"/>
            </a:br>
            <a:r>
              <a:rPr lang="cs-CZ" dirty="0" smtClean="0"/>
              <a:t>osob a zvířat: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Jan Kovář obdivoval medvídky Míšu a Mášu. Alici Kubátové se nejvíce líbily opičky Líza a Zuzka. Jen nosorožec </a:t>
            </a:r>
            <a:r>
              <a:rPr lang="cs-CZ" dirty="0" err="1" smtClean="0"/>
              <a:t>Maxík</a:t>
            </a:r>
            <a:r>
              <a:rPr lang="cs-CZ" dirty="0" smtClean="0"/>
              <a:t> některé děti vyděsil. Nejvíc se bály Liduška s Verunkou a </a:t>
            </a:r>
            <a:r>
              <a:rPr lang="cs-CZ" dirty="0" err="1" smtClean="0"/>
              <a:t>Pepík</a:t>
            </a:r>
            <a:r>
              <a:rPr lang="cs-CZ" dirty="0" smtClean="0"/>
              <a:t> s Milanem se jim smáli. Paní učitelka Šebestová je napomínala.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7239000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DoplňTE</a:t>
            </a:r>
            <a:r>
              <a:rPr lang="cs-CZ" dirty="0" smtClean="0"/>
              <a:t> neúplná slova  a odůvodni psaní počátečních písmen: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7239000" cy="3602800"/>
          </a:xfrm>
        </p:spPr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Do školy se mnou chodí  _</a:t>
            </a:r>
            <a:r>
              <a:rPr lang="cs-CZ" dirty="0" err="1" smtClean="0"/>
              <a:t>áďa</a:t>
            </a:r>
            <a:r>
              <a:rPr lang="cs-CZ" dirty="0" smtClean="0"/>
              <a:t>  _</a:t>
            </a:r>
            <a:r>
              <a:rPr lang="cs-CZ" dirty="0" err="1" smtClean="0"/>
              <a:t>tránský</a:t>
            </a:r>
            <a:r>
              <a:rPr lang="cs-CZ" dirty="0" smtClean="0"/>
              <a:t>. V lavici sedí vedla _</a:t>
            </a:r>
            <a:r>
              <a:rPr lang="cs-CZ" dirty="0" err="1" smtClean="0"/>
              <a:t>ojty</a:t>
            </a:r>
            <a:r>
              <a:rPr lang="cs-CZ" dirty="0" smtClean="0"/>
              <a:t>  _</a:t>
            </a:r>
            <a:r>
              <a:rPr lang="cs-CZ" dirty="0" err="1" smtClean="0"/>
              <a:t>vořáka</a:t>
            </a:r>
            <a:r>
              <a:rPr lang="cs-CZ" dirty="0" smtClean="0"/>
              <a:t>, ale kamarádí se mnou. Chlapci _</a:t>
            </a:r>
            <a:r>
              <a:rPr lang="cs-CZ" dirty="0" err="1" smtClean="0"/>
              <a:t>eoš</a:t>
            </a:r>
            <a:r>
              <a:rPr lang="cs-CZ" dirty="0" smtClean="0"/>
              <a:t> a _</a:t>
            </a:r>
            <a:r>
              <a:rPr lang="cs-CZ" dirty="0" err="1" smtClean="0"/>
              <a:t>enda</a:t>
            </a:r>
            <a:r>
              <a:rPr lang="cs-CZ" dirty="0" smtClean="0"/>
              <a:t> učí _délku dělat píšťalky. Babička  _</a:t>
            </a:r>
            <a:r>
              <a:rPr lang="cs-CZ" dirty="0" err="1" smtClean="0"/>
              <a:t>oženka</a:t>
            </a:r>
            <a:r>
              <a:rPr lang="cs-CZ" dirty="0" smtClean="0"/>
              <a:t> nám ráda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239000" cy="5763040"/>
          </a:xfrm>
        </p:spPr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vypráví pohádky o _</a:t>
            </a:r>
            <a:r>
              <a:rPr lang="cs-CZ" dirty="0" err="1" smtClean="0"/>
              <a:t>yšce</a:t>
            </a:r>
            <a:r>
              <a:rPr lang="cs-CZ" dirty="0" smtClean="0"/>
              <a:t>  _</a:t>
            </a:r>
            <a:r>
              <a:rPr lang="cs-CZ" dirty="0" err="1" smtClean="0"/>
              <a:t>rabalce</a:t>
            </a:r>
            <a:r>
              <a:rPr lang="cs-CZ" dirty="0" smtClean="0"/>
              <a:t>, _</a:t>
            </a:r>
            <a:r>
              <a:rPr lang="cs-CZ" dirty="0" err="1" smtClean="0"/>
              <a:t>abce</a:t>
            </a:r>
            <a:r>
              <a:rPr lang="cs-CZ" dirty="0" smtClean="0"/>
              <a:t>  _</a:t>
            </a:r>
            <a:r>
              <a:rPr lang="cs-CZ" dirty="0" err="1" smtClean="0"/>
              <a:t>uňklace</a:t>
            </a:r>
            <a:r>
              <a:rPr lang="cs-CZ" dirty="0" smtClean="0"/>
              <a:t> a  _</a:t>
            </a:r>
            <a:r>
              <a:rPr lang="cs-CZ" dirty="0" err="1" smtClean="0"/>
              <a:t>ežečkovi</a:t>
            </a:r>
            <a:r>
              <a:rPr lang="cs-CZ" dirty="0" smtClean="0"/>
              <a:t>  _</a:t>
            </a:r>
            <a:r>
              <a:rPr lang="cs-CZ" dirty="0" err="1" smtClean="0"/>
              <a:t>ichláčkovi</a:t>
            </a:r>
            <a:r>
              <a:rPr lang="cs-CZ" dirty="0" smtClean="0"/>
              <a:t>. _</a:t>
            </a:r>
            <a:r>
              <a:rPr lang="cs-CZ" dirty="0" err="1" smtClean="0"/>
              <a:t>onda</a:t>
            </a:r>
            <a:r>
              <a:rPr lang="cs-CZ" dirty="0" smtClean="0"/>
              <a:t> má rád zvířata. U nich doma mají  _</a:t>
            </a:r>
            <a:r>
              <a:rPr lang="cs-CZ" dirty="0" err="1" smtClean="0"/>
              <a:t>sa</a:t>
            </a:r>
            <a:r>
              <a:rPr lang="cs-CZ" dirty="0" smtClean="0"/>
              <a:t>  _</a:t>
            </a:r>
            <a:r>
              <a:rPr lang="cs-CZ" dirty="0" err="1" smtClean="0"/>
              <a:t>líka</a:t>
            </a:r>
            <a:r>
              <a:rPr lang="cs-CZ" dirty="0" smtClean="0"/>
              <a:t> a _očičku  _</a:t>
            </a:r>
            <a:r>
              <a:rPr lang="cs-CZ" dirty="0" err="1" smtClean="0"/>
              <a:t>icinku</a:t>
            </a:r>
            <a:r>
              <a:rPr lang="cs-CZ" dirty="0" smtClean="0"/>
              <a:t>. Znáte z knihy  _</a:t>
            </a:r>
            <a:r>
              <a:rPr lang="cs-CZ" dirty="0" err="1" smtClean="0"/>
              <a:t>oženy</a:t>
            </a:r>
            <a:r>
              <a:rPr lang="cs-CZ" dirty="0" smtClean="0"/>
              <a:t>  _</a:t>
            </a:r>
            <a:r>
              <a:rPr lang="cs-CZ" dirty="0" err="1" smtClean="0"/>
              <a:t>ěmcové</a:t>
            </a:r>
            <a:r>
              <a:rPr lang="cs-CZ" dirty="0" smtClean="0"/>
              <a:t>  _</a:t>
            </a:r>
            <a:r>
              <a:rPr lang="cs-CZ" dirty="0" err="1" smtClean="0"/>
              <a:t>abička</a:t>
            </a:r>
            <a:r>
              <a:rPr lang="cs-CZ" dirty="0" smtClean="0"/>
              <a:t> _</a:t>
            </a:r>
            <a:r>
              <a:rPr lang="cs-CZ" dirty="0" err="1" smtClean="0"/>
              <a:t>sy</a:t>
            </a:r>
            <a:r>
              <a:rPr lang="cs-CZ" dirty="0" smtClean="0"/>
              <a:t>  _</a:t>
            </a:r>
            <a:r>
              <a:rPr lang="cs-CZ" dirty="0" err="1" smtClean="0"/>
              <a:t>ultána</a:t>
            </a:r>
            <a:r>
              <a:rPr lang="cs-CZ" dirty="0" smtClean="0"/>
              <a:t> a  _</a:t>
            </a:r>
            <a:r>
              <a:rPr lang="cs-CZ" dirty="0" err="1" smtClean="0"/>
              <a:t>yrla</a:t>
            </a:r>
            <a:r>
              <a:rPr lang="cs-CZ" dirty="0" smtClean="0"/>
              <a:t>? Už jste slyšeli pověst o  _</a:t>
            </a:r>
            <a:r>
              <a:rPr lang="cs-CZ" dirty="0" err="1" smtClean="0"/>
              <a:t>orymírovi</a:t>
            </a:r>
            <a:r>
              <a:rPr lang="cs-CZ" dirty="0" smtClean="0"/>
              <a:t> a jeho statečném  _oni  _</a:t>
            </a:r>
            <a:r>
              <a:rPr lang="cs-CZ" dirty="0" err="1" smtClean="0"/>
              <a:t>emíkovi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Vyhledejte  vlastní jména </a:t>
            </a:r>
            <a:br>
              <a:rPr lang="cs-CZ" dirty="0" smtClean="0"/>
            </a:br>
            <a:r>
              <a:rPr lang="cs-CZ" dirty="0" smtClean="0"/>
              <a:t>osob a zvířat: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</a:t>
            </a:r>
            <a:r>
              <a:rPr lang="cs-CZ" u="sng" dirty="0" smtClean="0"/>
              <a:t>Jan Kovář </a:t>
            </a:r>
            <a:r>
              <a:rPr lang="cs-CZ" dirty="0" smtClean="0"/>
              <a:t>obdivoval medvídky </a:t>
            </a:r>
            <a:r>
              <a:rPr lang="cs-CZ" u="sng" dirty="0" smtClean="0"/>
              <a:t>Míšu</a:t>
            </a:r>
            <a:r>
              <a:rPr lang="cs-CZ" dirty="0" smtClean="0"/>
              <a:t> a </a:t>
            </a:r>
            <a:r>
              <a:rPr lang="cs-CZ" u="sng" dirty="0" smtClean="0"/>
              <a:t>Mášu</a:t>
            </a:r>
            <a:r>
              <a:rPr lang="cs-CZ" dirty="0" smtClean="0"/>
              <a:t>. </a:t>
            </a:r>
            <a:r>
              <a:rPr lang="cs-CZ" u="sng" dirty="0" smtClean="0"/>
              <a:t>Alici Kubátové </a:t>
            </a:r>
            <a:r>
              <a:rPr lang="cs-CZ" dirty="0" smtClean="0"/>
              <a:t>se nejvíce líbily opičky </a:t>
            </a:r>
            <a:r>
              <a:rPr lang="cs-CZ" u="sng" dirty="0" smtClean="0"/>
              <a:t>Líza</a:t>
            </a:r>
            <a:r>
              <a:rPr lang="cs-CZ" dirty="0" smtClean="0"/>
              <a:t> a </a:t>
            </a:r>
            <a:r>
              <a:rPr lang="cs-CZ" u="sng" dirty="0" smtClean="0"/>
              <a:t>Zuzka</a:t>
            </a:r>
            <a:r>
              <a:rPr lang="cs-CZ" dirty="0" smtClean="0"/>
              <a:t>. Jen nosorožec </a:t>
            </a:r>
            <a:r>
              <a:rPr lang="cs-CZ" u="sng" dirty="0" err="1" smtClean="0"/>
              <a:t>Maxík</a:t>
            </a:r>
            <a:r>
              <a:rPr lang="cs-CZ" dirty="0" smtClean="0"/>
              <a:t> některé děti vyděsil. Nejvíc se bály </a:t>
            </a:r>
            <a:r>
              <a:rPr lang="cs-CZ" u="sng" dirty="0" smtClean="0"/>
              <a:t>Liduška</a:t>
            </a:r>
            <a:r>
              <a:rPr lang="cs-CZ" dirty="0" smtClean="0"/>
              <a:t> s </a:t>
            </a:r>
            <a:r>
              <a:rPr lang="cs-CZ" u="sng" dirty="0" smtClean="0"/>
              <a:t>Verunkou </a:t>
            </a:r>
            <a:r>
              <a:rPr lang="cs-CZ" dirty="0" smtClean="0"/>
              <a:t>a </a:t>
            </a:r>
            <a:r>
              <a:rPr lang="cs-CZ" u="sng" dirty="0" err="1" smtClean="0"/>
              <a:t>Pepík</a:t>
            </a:r>
            <a:r>
              <a:rPr lang="cs-CZ" dirty="0" smtClean="0"/>
              <a:t> s </a:t>
            </a:r>
            <a:r>
              <a:rPr lang="cs-CZ" u="sng" dirty="0" smtClean="0"/>
              <a:t>Milanem</a:t>
            </a:r>
            <a:r>
              <a:rPr lang="cs-CZ" dirty="0" smtClean="0"/>
              <a:t> se jim smáli. Paní učitelka </a:t>
            </a:r>
            <a:r>
              <a:rPr lang="cs-CZ" u="sng" dirty="0" smtClean="0"/>
              <a:t>Šebestová</a:t>
            </a:r>
            <a:r>
              <a:rPr lang="cs-CZ" dirty="0" smtClean="0"/>
              <a:t> je napomínala.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7239000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DoplňTE</a:t>
            </a:r>
            <a:r>
              <a:rPr lang="cs-CZ" dirty="0" smtClean="0"/>
              <a:t> neúplná slova  a odůvodni psaní počátečních písmen: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7239000" cy="3602800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Do školy se mnou chodí  </a:t>
            </a:r>
            <a:r>
              <a:rPr lang="cs-CZ" b="1" u="sng" dirty="0" smtClean="0"/>
              <a:t>L</a:t>
            </a:r>
            <a:r>
              <a:rPr lang="cs-CZ" dirty="0" smtClean="0"/>
              <a:t>áďa  </a:t>
            </a:r>
            <a:r>
              <a:rPr lang="cs-CZ" b="1" u="sng" dirty="0" smtClean="0"/>
              <a:t>S</a:t>
            </a:r>
            <a:r>
              <a:rPr lang="cs-CZ" dirty="0" smtClean="0"/>
              <a:t>tránský. V lavici sedí vedla </a:t>
            </a:r>
            <a:r>
              <a:rPr lang="cs-CZ" b="1" u="sng" dirty="0" smtClean="0"/>
              <a:t>V</a:t>
            </a:r>
            <a:r>
              <a:rPr lang="cs-CZ" dirty="0" smtClean="0"/>
              <a:t>ojty  </a:t>
            </a:r>
            <a:r>
              <a:rPr lang="cs-CZ" b="1" u="sng" dirty="0" smtClean="0"/>
              <a:t>D</a:t>
            </a:r>
            <a:r>
              <a:rPr lang="cs-CZ" dirty="0" smtClean="0"/>
              <a:t>vořáka, ale kamarádí se mnou. Chlapci  </a:t>
            </a:r>
            <a:r>
              <a:rPr lang="cs-CZ" b="1" u="sng" dirty="0" smtClean="0"/>
              <a:t>L</a:t>
            </a:r>
            <a:r>
              <a:rPr lang="cs-CZ" dirty="0" smtClean="0"/>
              <a:t>eoš a  </a:t>
            </a:r>
            <a:r>
              <a:rPr lang="cs-CZ" b="1" u="sng" dirty="0" smtClean="0"/>
              <a:t>V</a:t>
            </a:r>
            <a:r>
              <a:rPr lang="cs-CZ" dirty="0" smtClean="0"/>
              <a:t>enda učí  </a:t>
            </a:r>
            <a:r>
              <a:rPr lang="cs-CZ" b="1" u="sng" dirty="0" smtClean="0"/>
              <a:t>A</a:t>
            </a:r>
            <a:r>
              <a:rPr lang="cs-CZ" dirty="0" smtClean="0"/>
              <a:t>délku dělat píšťalky. Babička  </a:t>
            </a:r>
            <a:r>
              <a:rPr lang="cs-CZ" b="1" u="sng" dirty="0" smtClean="0"/>
              <a:t>B</a:t>
            </a:r>
            <a:r>
              <a:rPr lang="cs-CZ" dirty="0" smtClean="0"/>
              <a:t>oženka nám ráda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239000" cy="5763040"/>
          </a:xfrm>
        </p:spPr>
        <p:txBody>
          <a:bodyPr/>
          <a:lstStyle/>
          <a:p>
            <a:pPr>
              <a:lnSpc>
                <a:spcPct val="200000"/>
              </a:lnSpc>
              <a:buNone/>
            </a:pPr>
            <a:r>
              <a:rPr lang="cs-CZ" dirty="0" smtClean="0"/>
              <a:t>	vypráví pohádky o </a:t>
            </a:r>
            <a:r>
              <a:rPr lang="cs-CZ" b="1" u="sng" dirty="0" smtClean="0"/>
              <a:t>m</a:t>
            </a:r>
            <a:r>
              <a:rPr lang="cs-CZ" dirty="0" smtClean="0"/>
              <a:t>yšce  </a:t>
            </a:r>
            <a:r>
              <a:rPr lang="cs-CZ" b="1" u="sng" dirty="0" smtClean="0"/>
              <a:t>H</a:t>
            </a:r>
            <a:r>
              <a:rPr lang="cs-CZ" dirty="0" smtClean="0"/>
              <a:t>rabalce, </a:t>
            </a:r>
            <a:r>
              <a:rPr lang="cs-CZ" b="1" u="sng" dirty="0" smtClean="0"/>
              <a:t>ž</a:t>
            </a:r>
            <a:r>
              <a:rPr lang="cs-CZ" dirty="0" smtClean="0"/>
              <a:t>abce  </a:t>
            </a:r>
            <a:r>
              <a:rPr lang="cs-CZ" b="1" u="sng" dirty="0" err="1" smtClean="0"/>
              <a:t>K</a:t>
            </a:r>
            <a:r>
              <a:rPr lang="cs-CZ" dirty="0" err="1" smtClean="0"/>
              <a:t>uňklace</a:t>
            </a:r>
            <a:r>
              <a:rPr lang="cs-CZ" dirty="0" smtClean="0"/>
              <a:t> a  </a:t>
            </a:r>
            <a:r>
              <a:rPr lang="cs-CZ" b="1" u="sng" dirty="0" smtClean="0"/>
              <a:t>j</a:t>
            </a:r>
            <a:r>
              <a:rPr lang="cs-CZ" dirty="0" smtClean="0"/>
              <a:t>ežečkovi  </a:t>
            </a:r>
            <a:r>
              <a:rPr lang="cs-CZ" b="1" u="sng" dirty="0" smtClean="0"/>
              <a:t>P</a:t>
            </a:r>
            <a:r>
              <a:rPr lang="cs-CZ" dirty="0" smtClean="0"/>
              <a:t>ichláčkovi. </a:t>
            </a:r>
            <a:r>
              <a:rPr lang="cs-CZ" b="1" u="sng" dirty="0" smtClean="0"/>
              <a:t>T</a:t>
            </a:r>
            <a:r>
              <a:rPr lang="cs-CZ" dirty="0" smtClean="0"/>
              <a:t>onda má rád zvířata. U nich doma mají  </a:t>
            </a:r>
            <a:r>
              <a:rPr lang="cs-CZ" b="1" u="sng" dirty="0" smtClean="0"/>
              <a:t>p</a:t>
            </a:r>
            <a:r>
              <a:rPr lang="cs-CZ" dirty="0" smtClean="0"/>
              <a:t>sa  </a:t>
            </a:r>
            <a:r>
              <a:rPr lang="cs-CZ" b="1" u="sng" dirty="0" err="1" smtClean="0"/>
              <a:t>A</a:t>
            </a:r>
            <a:r>
              <a:rPr lang="cs-CZ" dirty="0" err="1" smtClean="0"/>
              <a:t>líka</a:t>
            </a:r>
            <a:r>
              <a:rPr lang="cs-CZ" dirty="0" smtClean="0"/>
              <a:t> a </a:t>
            </a:r>
            <a:r>
              <a:rPr lang="cs-CZ" b="1" u="sng" dirty="0" smtClean="0"/>
              <a:t>k</a:t>
            </a:r>
            <a:r>
              <a:rPr lang="cs-CZ" dirty="0" smtClean="0"/>
              <a:t>očičku  </a:t>
            </a:r>
            <a:r>
              <a:rPr lang="cs-CZ" b="1" u="sng" dirty="0" smtClean="0"/>
              <a:t>M</a:t>
            </a:r>
            <a:r>
              <a:rPr lang="cs-CZ" dirty="0" smtClean="0"/>
              <a:t>icinku. Znáte z knihy  </a:t>
            </a:r>
            <a:r>
              <a:rPr lang="cs-CZ" b="1" u="sng" dirty="0" smtClean="0"/>
              <a:t>B</a:t>
            </a:r>
            <a:r>
              <a:rPr lang="cs-CZ" dirty="0" smtClean="0"/>
              <a:t>oženy  </a:t>
            </a:r>
            <a:r>
              <a:rPr lang="cs-CZ" b="1" u="sng" dirty="0" smtClean="0"/>
              <a:t>N</a:t>
            </a:r>
            <a:r>
              <a:rPr lang="cs-CZ" dirty="0" smtClean="0"/>
              <a:t>ěmcové  </a:t>
            </a:r>
            <a:r>
              <a:rPr lang="cs-CZ" b="1" u="sng" dirty="0" smtClean="0"/>
              <a:t>B</a:t>
            </a:r>
            <a:r>
              <a:rPr lang="cs-CZ" dirty="0" smtClean="0"/>
              <a:t>abička </a:t>
            </a:r>
            <a:r>
              <a:rPr lang="cs-CZ" b="1" u="sng" dirty="0" smtClean="0"/>
              <a:t>p</a:t>
            </a:r>
            <a:r>
              <a:rPr lang="cs-CZ" dirty="0" smtClean="0"/>
              <a:t>sy  </a:t>
            </a:r>
            <a:r>
              <a:rPr lang="cs-CZ" b="1" u="sng" dirty="0" smtClean="0"/>
              <a:t>S</a:t>
            </a:r>
            <a:r>
              <a:rPr lang="cs-CZ" dirty="0" smtClean="0"/>
              <a:t>ultána a  </a:t>
            </a:r>
            <a:r>
              <a:rPr lang="cs-CZ" b="1" u="sng" dirty="0" err="1" smtClean="0"/>
              <a:t>T</a:t>
            </a:r>
            <a:r>
              <a:rPr lang="cs-CZ" dirty="0" err="1" smtClean="0"/>
              <a:t>yrla</a:t>
            </a:r>
            <a:r>
              <a:rPr lang="cs-CZ" dirty="0" smtClean="0"/>
              <a:t>? Už jste slyšeli pověst o  </a:t>
            </a:r>
            <a:r>
              <a:rPr lang="cs-CZ" b="1" u="sng" dirty="0" smtClean="0"/>
              <a:t>H</a:t>
            </a:r>
            <a:r>
              <a:rPr lang="cs-CZ" dirty="0" smtClean="0"/>
              <a:t>orymírovi a jeho statečném  </a:t>
            </a:r>
            <a:r>
              <a:rPr lang="cs-CZ" b="1" u="sng" dirty="0" smtClean="0"/>
              <a:t>k</a:t>
            </a:r>
            <a:r>
              <a:rPr lang="cs-CZ" dirty="0" smtClean="0"/>
              <a:t>oni  </a:t>
            </a:r>
            <a:r>
              <a:rPr lang="cs-CZ" b="1" u="sng" dirty="0" smtClean="0"/>
              <a:t>Š</a:t>
            </a:r>
            <a:r>
              <a:rPr lang="cs-CZ" dirty="0" smtClean="0"/>
              <a:t>emíkovi?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63</TotalTime>
  <Words>107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Snímek 2</vt:lpstr>
      <vt:lpstr>Snímek 3</vt:lpstr>
      <vt:lpstr>Vyhledejte  vlastní jména  osob a zvířat:</vt:lpstr>
      <vt:lpstr>DoplňTE neúplná slova  a odůvodni psaní počátečních písmen:</vt:lpstr>
      <vt:lpstr>Snímek 6</vt:lpstr>
      <vt:lpstr>Řešení:</vt:lpstr>
      <vt:lpstr>Vyhledejte  vlastní jména  osob a zvířat:</vt:lpstr>
      <vt:lpstr>DoplňTE neúplná slova  a odůvodni psaní počátečních písmen: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8</cp:revision>
  <dcterms:created xsi:type="dcterms:W3CDTF">2013-04-14T09:16:38Z</dcterms:created>
  <dcterms:modified xsi:type="dcterms:W3CDTF">2013-04-14T15:28:00Z</dcterms:modified>
</cp:coreProperties>
</file>