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4E70491-20EB-46A5-A497-3C0B0F5DFB8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B2E2A2D-D8D5-49E1-8462-768367BEDCC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44824"/>
            <a:ext cx="6400800" cy="3793976"/>
          </a:xfrm>
        </p:spPr>
        <p:txBody>
          <a:bodyPr/>
          <a:lstStyle/>
          <a:p>
            <a:r>
              <a:rPr lang="cs-CZ" dirty="0" smtClean="0"/>
              <a:t>VY_32_INOVACE_ČJ.3.39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620688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2924947"/>
          <a:ext cx="7632848" cy="3614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5184576"/>
              </a:tblGrid>
              <a:tr h="411987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je určen k vyvození a procvičení učiva o vlastních jménech hor, pohoří, řek a  vodních ploch</a:t>
                      </a:r>
                      <a:endParaRPr lang="cs-CZ" dirty="0"/>
                    </a:p>
                  </a:txBody>
                  <a:tcPr/>
                </a:tc>
              </a:tr>
              <a:tr h="411987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411987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správně velké písmeno</a:t>
                      </a:r>
                      <a:endParaRPr lang="cs-CZ" dirty="0"/>
                    </a:p>
                  </a:txBody>
                  <a:tcPr/>
                </a:tc>
              </a:tr>
              <a:tr h="411987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jméno  obecné a vlastní,</a:t>
                      </a:r>
                      <a:r>
                        <a:rPr lang="cs-CZ" baseline="0" dirty="0" smtClean="0"/>
                        <a:t> názvy hor, řek</a:t>
                      </a:r>
                      <a:endParaRPr lang="cs-CZ" dirty="0"/>
                    </a:p>
                  </a:txBody>
                  <a:tcPr/>
                </a:tc>
              </a:tr>
              <a:tr h="411987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411987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411987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08912" cy="5001419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PODSTATNÁ JMÉNA </a:t>
            </a:r>
            <a:r>
              <a:rPr lang="cs-CZ" b="1" dirty="0" smtClean="0"/>
              <a:t>OBECNÁ</a:t>
            </a:r>
            <a:r>
              <a:rPr lang="cs-CZ" dirty="0" smtClean="0"/>
              <a:t> označují kteroukoli horu, pohoří, řeku, rybník, jezero, moře, oceán.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PODSTATNÁ JMÉNA </a:t>
            </a:r>
            <a:r>
              <a:rPr lang="cs-CZ" b="1" dirty="0" smtClean="0"/>
              <a:t>VLASTNÍ</a:t>
            </a:r>
            <a:r>
              <a:rPr lang="cs-CZ" dirty="0" smtClean="0"/>
              <a:t> označují určitou konkrétní horu, pohoří, řeku, rybník, jezero,moře, oceán. Např.: hora Říp, pohoří Krkonoše, řeka Vltava, rybník Svět, Máchovo jezero, Černé moře, Tichý oceán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 názvech pohoří se píší velká písmena kromě slov hory, skály apod., např.: Jizerské hory, Prachovské skály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 názvech moří a oceánů se píší velká písmena kromě slov moře, oceán, např.: Indický oceán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písmeno: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_</a:t>
            </a:r>
            <a:r>
              <a:rPr lang="cs-CZ" dirty="0" err="1" smtClean="0"/>
              <a:t>rlické</a:t>
            </a:r>
            <a:r>
              <a:rPr lang="cs-CZ" dirty="0" smtClean="0"/>
              <a:t>  _</a:t>
            </a:r>
            <a:r>
              <a:rPr lang="cs-CZ" dirty="0" err="1" smtClean="0"/>
              <a:t>ory</a:t>
            </a:r>
            <a:r>
              <a:rPr lang="cs-CZ" dirty="0" smtClean="0"/>
              <a:t>,  _</a:t>
            </a:r>
            <a:r>
              <a:rPr lang="cs-CZ" dirty="0" err="1" smtClean="0"/>
              <a:t>eskydy</a:t>
            </a:r>
            <a:r>
              <a:rPr lang="cs-CZ" dirty="0" smtClean="0"/>
              <a:t>,  _</a:t>
            </a:r>
            <a:r>
              <a:rPr lang="cs-CZ" dirty="0" err="1" smtClean="0"/>
              <a:t>eseníky</a:t>
            </a:r>
            <a:r>
              <a:rPr lang="cs-CZ" dirty="0" smtClean="0"/>
              <a:t>,  _</a:t>
            </a:r>
            <a:r>
              <a:rPr lang="cs-CZ" dirty="0" err="1" smtClean="0"/>
              <a:t>raděd</a:t>
            </a:r>
            <a:r>
              <a:rPr lang="cs-CZ" dirty="0" smtClean="0"/>
              <a:t>,  _</a:t>
            </a:r>
            <a:r>
              <a:rPr lang="cs-CZ" dirty="0" err="1" smtClean="0"/>
              <a:t>něžka</a:t>
            </a:r>
            <a:r>
              <a:rPr lang="cs-CZ" dirty="0" smtClean="0"/>
              <a:t>, _rušné  _</a:t>
            </a:r>
            <a:r>
              <a:rPr lang="cs-CZ" dirty="0" err="1" smtClean="0"/>
              <a:t>ory</a:t>
            </a:r>
            <a:r>
              <a:rPr lang="cs-CZ" dirty="0" smtClean="0"/>
              <a:t>,  _</a:t>
            </a:r>
            <a:r>
              <a:rPr lang="cs-CZ" dirty="0" err="1" smtClean="0"/>
              <a:t>eskomoravská</a:t>
            </a:r>
            <a:r>
              <a:rPr lang="cs-CZ" dirty="0" smtClean="0"/>
              <a:t>  _</a:t>
            </a:r>
            <a:r>
              <a:rPr lang="cs-CZ" dirty="0" err="1" smtClean="0"/>
              <a:t>rchovina</a:t>
            </a:r>
            <a:r>
              <a:rPr lang="cs-CZ" dirty="0" smtClean="0"/>
              <a:t>, _</a:t>
            </a:r>
            <a:r>
              <a:rPr lang="cs-CZ" dirty="0" err="1" smtClean="0"/>
              <a:t>eštěd</a:t>
            </a:r>
            <a:r>
              <a:rPr lang="cs-CZ" dirty="0" smtClean="0"/>
              <a:t>,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dirty="0" smtClean="0"/>
              <a:t>_</a:t>
            </a:r>
            <a:r>
              <a:rPr lang="cs-CZ" dirty="0" err="1" smtClean="0"/>
              <a:t>tředozemní</a:t>
            </a:r>
            <a:r>
              <a:rPr lang="cs-CZ" dirty="0" smtClean="0"/>
              <a:t>  _oře,  _</a:t>
            </a:r>
            <a:r>
              <a:rPr lang="cs-CZ" dirty="0" err="1" smtClean="0"/>
              <a:t>gejské</a:t>
            </a:r>
            <a:r>
              <a:rPr lang="cs-CZ" dirty="0" smtClean="0"/>
              <a:t>  _oře, _</a:t>
            </a:r>
            <a:r>
              <a:rPr lang="cs-CZ" dirty="0" err="1" smtClean="0"/>
              <a:t>ílý</a:t>
            </a:r>
            <a:r>
              <a:rPr lang="cs-CZ" dirty="0" smtClean="0"/>
              <a:t>  _otok, _ramen  _</a:t>
            </a:r>
            <a:r>
              <a:rPr lang="cs-CZ" dirty="0" err="1" smtClean="0"/>
              <a:t>eky</a:t>
            </a:r>
            <a:r>
              <a:rPr lang="cs-CZ" dirty="0" smtClean="0"/>
              <a:t>  _</a:t>
            </a:r>
            <a:r>
              <a:rPr lang="cs-CZ" dirty="0" err="1" smtClean="0"/>
              <a:t>abe</a:t>
            </a:r>
            <a:r>
              <a:rPr lang="cs-CZ" dirty="0" smtClean="0"/>
              <a:t> v  _</a:t>
            </a:r>
            <a:r>
              <a:rPr lang="cs-CZ" dirty="0" err="1" smtClean="0"/>
              <a:t>rkonoších</a:t>
            </a:r>
            <a:r>
              <a:rPr lang="cs-CZ" dirty="0" smtClean="0"/>
              <a:t>, _</a:t>
            </a:r>
            <a:r>
              <a:rPr lang="cs-CZ" dirty="0" err="1" smtClean="0"/>
              <a:t>outok</a:t>
            </a:r>
            <a:r>
              <a:rPr lang="cs-CZ" dirty="0" smtClean="0"/>
              <a:t>  _</a:t>
            </a:r>
            <a:r>
              <a:rPr lang="cs-CZ" dirty="0" err="1" smtClean="0"/>
              <a:t>ek</a:t>
            </a:r>
            <a:r>
              <a:rPr lang="cs-CZ" dirty="0" smtClean="0"/>
              <a:t>  _</a:t>
            </a:r>
            <a:r>
              <a:rPr lang="cs-CZ" dirty="0" err="1" smtClean="0"/>
              <a:t>užnice</a:t>
            </a:r>
            <a:r>
              <a:rPr lang="cs-CZ" dirty="0" smtClean="0"/>
              <a:t> s  _</a:t>
            </a:r>
            <a:r>
              <a:rPr lang="cs-CZ" dirty="0" err="1" smtClean="0"/>
              <a:t>ltavou</a:t>
            </a:r>
            <a:r>
              <a:rPr lang="cs-CZ" dirty="0" smtClean="0"/>
              <a:t>,  _</a:t>
            </a:r>
            <a:r>
              <a:rPr lang="cs-CZ" dirty="0" err="1" smtClean="0"/>
              <a:t>ivoká</a:t>
            </a:r>
            <a:r>
              <a:rPr lang="cs-CZ" dirty="0" smtClean="0"/>
              <a:t> i  _</a:t>
            </a:r>
            <a:r>
              <a:rPr lang="cs-CZ" dirty="0" err="1" smtClean="0"/>
              <a:t>ichá</a:t>
            </a:r>
            <a:r>
              <a:rPr lang="cs-CZ" dirty="0" smtClean="0"/>
              <a:t>  _</a:t>
            </a:r>
            <a:r>
              <a:rPr lang="cs-CZ" dirty="0" err="1" smtClean="0"/>
              <a:t>rlice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písmeno: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U   _</a:t>
            </a:r>
            <a:r>
              <a:rPr lang="cs-CZ" dirty="0" err="1" smtClean="0"/>
              <a:t>ěsta</a:t>
            </a:r>
            <a:r>
              <a:rPr lang="cs-CZ" dirty="0" smtClean="0"/>
              <a:t>  _</a:t>
            </a:r>
            <a:r>
              <a:rPr lang="cs-CZ" dirty="0" err="1" smtClean="0"/>
              <a:t>aroměře</a:t>
            </a:r>
            <a:r>
              <a:rPr lang="cs-CZ" dirty="0" smtClean="0"/>
              <a:t> se vlévá  _</a:t>
            </a:r>
            <a:r>
              <a:rPr lang="cs-CZ" dirty="0" err="1" smtClean="0"/>
              <a:t>eka</a:t>
            </a:r>
            <a:r>
              <a:rPr lang="cs-CZ" dirty="0" smtClean="0"/>
              <a:t>  _</a:t>
            </a:r>
            <a:r>
              <a:rPr lang="cs-CZ" dirty="0" err="1" smtClean="0"/>
              <a:t>pa</a:t>
            </a:r>
            <a:r>
              <a:rPr lang="cs-CZ" dirty="0" smtClean="0"/>
              <a:t> do  _</a:t>
            </a:r>
            <a:r>
              <a:rPr lang="cs-CZ" dirty="0" err="1" smtClean="0"/>
              <a:t>abe</a:t>
            </a:r>
            <a:r>
              <a:rPr lang="cs-CZ" dirty="0" smtClean="0"/>
              <a:t>. _</a:t>
            </a:r>
            <a:r>
              <a:rPr lang="cs-CZ" dirty="0" err="1" smtClean="0"/>
              <a:t>eka</a:t>
            </a:r>
            <a:r>
              <a:rPr lang="cs-CZ" dirty="0" smtClean="0"/>
              <a:t>  _</a:t>
            </a:r>
            <a:r>
              <a:rPr lang="cs-CZ" dirty="0" err="1" smtClean="0"/>
              <a:t>abe</a:t>
            </a:r>
            <a:r>
              <a:rPr lang="cs-CZ" dirty="0" smtClean="0"/>
              <a:t> pak teče až do  _</a:t>
            </a:r>
            <a:r>
              <a:rPr lang="cs-CZ" dirty="0" err="1" smtClean="0"/>
              <a:t>everního</a:t>
            </a:r>
            <a:r>
              <a:rPr lang="cs-CZ" dirty="0" smtClean="0"/>
              <a:t>  _oře. V  _stí nad  _</a:t>
            </a:r>
            <a:r>
              <a:rPr lang="cs-CZ" dirty="0" err="1" smtClean="0"/>
              <a:t>abem</a:t>
            </a:r>
            <a:r>
              <a:rPr lang="cs-CZ" dirty="0" smtClean="0"/>
              <a:t> je přístav, protože městem protéká  _</a:t>
            </a:r>
            <a:r>
              <a:rPr lang="cs-CZ" dirty="0" err="1" smtClean="0"/>
              <a:t>abe</a:t>
            </a:r>
            <a:r>
              <a:rPr lang="cs-CZ" dirty="0" smtClean="0"/>
              <a:t>. V  _raze u  _</a:t>
            </a:r>
            <a:r>
              <a:rPr lang="cs-CZ" dirty="0" err="1" smtClean="0"/>
              <a:t>echova</a:t>
            </a:r>
            <a:r>
              <a:rPr lang="cs-CZ" dirty="0" smtClean="0"/>
              <a:t>  _</a:t>
            </a:r>
            <a:r>
              <a:rPr lang="cs-CZ" dirty="0" err="1" smtClean="0"/>
              <a:t>ostu</a:t>
            </a:r>
            <a:r>
              <a:rPr lang="cs-CZ" dirty="0" smtClean="0"/>
              <a:t> je přístaviště lodí. Tam teče  _</a:t>
            </a:r>
            <a:r>
              <a:rPr lang="cs-CZ" dirty="0" err="1" smtClean="0"/>
              <a:t>eka</a:t>
            </a:r>
            <a:r>
              <a:rPr lang="cs-CZ" dirty="0" smtClean="0"/>
              <a:t>  _</a:t>
            </a:r>
            <a:r>
              <a:rPr lang="cs-CZ" dirty="0" err="1" smtClean="0"/>
              <a:t>ltava</a:t>
            </a:r>
            <a:r>
              <a:rPr lang="cs-CZ" dirty="0" smtClean="0"/>
              <a:t>. Na _</a:t>
            </a:r>
            <a:r>
              <a:rPr lang="cs-CZ" dirty="0" err="1" smtClean="0"/>
              <a:t>ltavě</a:t>
            </a:r>
            <a:r>
              <a:rPr lang="cs-CZ" dirty="0" smtClean="0"/>
              <a:t> je několik  _</a:t>
            </a:r>
            <a:r>
              <a:rPr lang="cs-CZ" dirty="0" err="1" smtClean="0"/>
              <a:t>řehrad</a:t>
            </a:r>
            <a:r>
              <a:rPr lang="cs-CZ" dirty="0" smtClean="0"/>
              <a:t>: _</a:t>
            </a:r>
            <a:r>
              <a:rPr lang="cs-CZ" dirty="0" err="1" smtClean="0"/>
              <a:t>lapská</a:t>
            </a:r>
            <a:r>
              <a:rPr lang="cs-CZ" dirty="0" smtClean="0"/>
              <a:t>,  _</a:t>
            </a:r>
            <a:r>
              <a:rPr lang="cs-CZ" dirty="0" err="1" smtClean="0"/>
              <a:t>rlická</a:t>
            </a:r>
            <a:r>
              <a:rPr lang="cs-CZ" dirty="0" smtClean="0"/>
              <a:t> a  _</a:t>
            </a:r>
            <a:r>
              <a:rPr lang="cs-CZ" dirty="0" err="1" smtClean="0"/>
              <a:t>ipenská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písmeno: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b="1" u="sng" dirty="0" smtClean="0"/>
              <a:t>O</a:t>
            </a:r>
            <a:r>
              <a:rPr lang="cs-CZ" dirty="0" smtClean="0"/>
              <a:t>rlické  </a:t>
            </a:r>
            <a:r>
              <a:rPr lang="cs-CZ" b="1" u="sng" dirty="0" smtClean="0"/>
              <a:t>h</a:t>
            </a:r>
            <a:r>
              <a:rPr lang="cs-CZ" dirty="0" smtClean="0"/>
              <a:t>ory,  </a:t>
            </a:r>
            <a:r>
              <a:rPr lang="cs-CZ" b="1" u="sng" dirty="0" smtClean="0"/>
              <a:t>B</a:t>
            </a:r>
            <a:r>
              <a:rPr lang="cs-CZ" dirty="0" smtClean="0"/>
              <a:t>eskydy,  </a:t>
            </a:r>
            <a:r>
              <a:rPr lang="cs-CZ" b="1" u="sng" dirty="0" smtClean="0"/>
              <a:t>J</a:t>
            </a:r>
            <a:r>
              <a:rPr lang="cs-CZ" dirty="0" smtClean="0"/>
              <a:t>eseníky,  </a:t>
            </a:r>
            <a:r>
              <a:rPr lang="cs-CZ" b="1" u="sng" dirty="0" smtClean="0"/>
              <a:t>P</a:t>
            </a:r>
            <a:r>
              <a:rPr lang="cs-CZ" dirty="0" smtClean="0"/>
              <a:t>raděd,  </a:t>
            </a:r>
            <a:r>
              <a:rPr lang="cs-CZ" b="1" u="sng" dirty="0" smtClean="0"/>
              <a:t>S</a:t>
            </a:r>
            <a:r>
              <a:rPr lang="cs-CZ" dirty="0" smtClean="0"/>
              <a:t>něžka, </a:t>
            </a:r>
            <a:r>
              <a:rPr lang="cs-CZ" b="1" u="sng" dirty="0" smtClean="0"/>
              <a:t>K</a:t>
            </a:r>
            <a:r>
              <a:rPr lang="cs-CZ" dirty="0" smtClean="0"/>
              <a:t>rušné  </a:t>
            </a:r>
            <a:r>
              <a:rPr lang="cs-CZ" b="1" u="sng" dirty="0" smtClean="0"/>
              <a:t>h</a:t>
            </a:r>
            <a:r>
              <a:rPr lang="cs-CZ" dirty="0" smtClean="0"/>
              <a:t>ory,  </a:t>
            </a:r>
            <a:r>
              <a:rPr lang="cs-CZ" b="1" u="sng" dirty="0" smtClean="0"/>
              <a:t>Č</a:t>
            </a:r>
            <a:r>
              <a:rPr lang="cs-CZ" dirty="0" smtClean="0"/>
              <a:t>eskomoravská  </a:t>
            </a:r>
            <a:r>
              <a:rPr lang="cs-CZ" b="1" u="sng" dirty="0" smtClean="0"/>
              <a:t>v</a:t>
            </a:r>
            <a:r>
              <a:rPr lang="cs-CZ" dirty="0" smtClean="0"/>
              <a:t>rchovina, </a:t>
            </a:r>
            <a:r>
              <a:rPr lang="cs-CZ" b="1" u="sng" dirty="0" smtClean="0"/>
              <a:t>J</a:t>
            </a:r>
            <a:r>
              <a:rPr lang="cs-CZ" dirty="0" smtClean="0"/>
              <a:t>eštěd,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b="1" u="sng" dirty="0" smtClean="0"/>
              <a:t>S</a:t>
            </a:r>
            <a:r>
              <a:rPr lang="cs-CZ" dirty="0" smtClean="0"/>
              <a:t>tředozemní  </a:t>
            </a:r>
            <a:r>
              <a:rPr lang="cs-CZ" b="1" u="sng" dirty="0" smtClean="0"/>
              <a:t>m</a:t>
            </a:r>
            <a:r>
              <a:rPr lang="cs-CZ" dirty="0" smtClean="0"/>
              <a:t>oře,  </a:t>
            </a:r>
            <a:r>
              <a:rPr lang="cs-CZ" b="1" u="sng" dirty="0" smtClean="0"/>
              <a:t>E</a:t>
            </a:r>
            <a:r>
              <a:rPr lang="cs-CZ" dirty="0" smtClean="0"/>
              <a:t>gejské  </a:t>
            </a:r>
            <a:r>
              <a:rPr lang="cs-CZ" b="1" u="sng" dirty="0" smtClean="0"/>
              <a:t>m</a:t>
            </a:r>
            <a:r>
              <a:rPr lang="cs-CZ" dirty="0" smtClean="0"/>
              <a:t>oře, </a:t>
            </a:r>
            <a:r>
              <a:rPr lang="cs-CZ" b="1" u="sng" dirty="0" smtClean="0"/>
              <a:t>B</a:t>
            </a:r>
            <a:r>
              <a:rPr lang="cs-CZ" dirty="0" smtClean="0"/>
              <a:t>ílý  </a:t>
            </a:r>
            <a:r>
              <a:rPr lang="cs-CZ" b="1" u="sng" dirty="0" smtClean="0"/>
              <a:t>p</a:t>
            </a:r>
            <a:r>
              <a:rPr lang="cs-CZ" dirty="0" smtClean="0"/>
              <a:t>otok, </a:t>
            </a:r>
            <a:r>
              <a:rPr lang="cs-CZ" b="1" u="sng" dirty="0" smtClean="0"/>
              <a:t>p</a:t>
            </a:r>
            <a:r>
              <a:rPr lang="cs-CZ" dirty="0" smtClean="0"/>
              <a:t>ramen  </a:t>
            </a:r>
            <a:r>
              <a:rPr lang="cs-CZ" b="1" u="sng" dirty="0" smtClean="0"/>
              <a:t>ř</a:t>
            </a:r>
            <a:r>
              <a:rPr lang="cs-CZ" dirty="0" smtClean="0"/>
              <a:t>eky  </a:t>
            </a:r>
            <a:r>
              <a:rPr lang="cs-CZ" b="1" u="sng" dirty="0" smtClean="0"/>
              <a:t>L</a:t>
            </a:r>
            <a:r>
              <a:rPr lang="cs-CZ" dirty="0" smtClean="0"/>
              <a:t>abe v  </a:t>
            </a:r>
            <a:r>
              <a:rPr lang="cs-CZ" b="1" u="sng" dirty="0" smtClean="0"/>
              <a:t>K</a:t>
            </a:r>
            <a:r>
              <a:rPr lang="cs-CZ" dirty="0" smtClean="0"/>
              <a:t>rkonoších, </a:t>
            </a:r>
            <a:r>
              <a:rPr lang="cs-CZ" b="1" u="sng" dirty="0" smtClean="0"/>
              <a:t>s</a:t>
            </a:r>
            <a:r>
              <a:rPr lang="cs-CZ" dirty="0" smtClean="0"/>
              <a:t>outok  </a:t>
            </a:r>
            <a:r>
              <a:rPr lang="cs-CZ" b="1" u="sng" dirty="0" smtClean="0"/>
              <a:t>ř</a:t>
            </a:r>
            <a:r>
              <a:rPr lang="cs-CZ" dirty="0" smtClean="0"/>
              <a:t>ek  </a:t>
            </a:r>
            <a:r>
              <a:rPr lang="cs-CZ" b="1" u="sng" dirty="0" smtClean="0"/>
              <a:t>L</a:t>
            </a:r>
            <a:r>
              <a:rPr lang="cs-CZ" dirty="0" smtClean="0"/>
              <a:t>užnice s  </a:t>
            </a:r>
            <a:r>
              <a:rPr lang="cs-CZ" b="1" u="sng" dirty="0" smtClean="0"/>
              <a:t>V</a:t>
            </a:r>
            <a:r>
              <a:rPr lang="cs-CZ" dirty="0" smtClean="0"/>
              <a:t>ltavou,  </a:t>
            </a:r>
            <a:r>
              <a:rPr lang="cs-CZ" b="1" u="sng" dirty="0" smtClean="0"/>
              <a:t>D</a:t>
            </a:r>
            <a:r>
              <a:rPr lang="cs-CZ" dirty="0" smtClean="0"/>
              <a:t>ivoká i  </a:t>
            </a:r>
            <a:r>
              <a:rPr lang="cs-CZ" b="1" u="sng" dirty="0" smtClean="0"/>
              <a:t>T</a:t>
            </a:r>
            <a:r>
              <a:rPr lang="cs-CZ" dirty="0" smtClean="0"/>
              <a:t>ichá  </a:t>
            </a:r>
            <a:r>
              <a:rPr lang="cs-CZ" b="1" u="sng" dirty="0" smtClean="0"/>
              <a:t>O</a:t>
            </a:r>
            <a:r>
              <a:rPr lang="cs-CZ" dirty="0" smtClean="0"/>
              <a:t>rlice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písmeno: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U   </a:t>
            </a:r>
            <a:r>
              <a:rPr lang="cs-CZ" b="1" u="sng" dirty="0" smtClean="0"/>
              <a:t>m</a:t>
            </a:r>
            <a:r>
              <a:rPr lang="cs-CZ" dirty="0" smtClean="0"/>
              <a:t>ěsta  </a:t>
            </a:r>
            <a:r>
              <a:rPr lang="cs-CZ" b="1" u="sng" dirty="0" smtClean="0"/>
              <a:t>J</a:t>
            </a:r>
            <a:r>
              <a:rPr lang="cs-CZ" dirty="0" smtClean="0"/>
              <a:t>aroměře se vlévá  </a:t>
            </a:r>
            <a:r>
              <a:rPr lang="cs-CZ" b="1" u="sng" dirty="0" smtClean="0"/>
              <a:t>ř</a:t>
            </a:r>
            <a:r>
              <a:rPr lang="cs-CZ" dirty="0" smtClean="0"/>
              <a:t>eka  </a:t>
            </a:r>
            <a:r>
              <a:rPr lang="cs-CZ" b="1" u="sng" dirty="0" smtClean="0"/>
              <a:t>Ú</a:t>
            </a:r>
            <a:r>
              <a:rPr lang="cs-CZ" dirty="0" smtClean="0"/>
              <a:t>pa do  </a:t>
            </a:r>
            <a:r>
              <a:rPr lang="cs-CZ" b="1" u="sng" dirty="0" smtClean="0"/>
              <a:t>L</a:t>
            </a:r>
            <a:r>
              <a:rPr lang="cs-CZ" dirty="0" smtClean="0"/>
              <a:t>abe. </a:t>
            </a:r>
            <a:r>
              <a:rPr lang="cs-CZ" b="1" u="sng" dirty="0" smtClean="0"/>
              <a:t>Ř</a:t>
            </a:r>
            <a:r>
              <a:rPr lang="cs-CZ" dirty="0" smtClean="0"/>
              <a:t>eka  </a:t>
            </a:r>
            <a:r>
              <a:rPr lang="cs-CZ" b="1" u="sng" dirty="0" smtClean="0"/>
              <a:t>L</a:t>
            </a:r>
            <a:r>
              <a:rPr lang="cs-CZ" dirty="0" smtClean="0"/>
              <a:t>abe pak teče až do  </a:t>
            </a:r>
            <a:r>
              <a:rPr lang="cs-CZ" b="1" u="sng" dirty="0" smtClean="0"/>
              <a:t>S</a:t>
            </a:r>
            <a:r>
              <a:rPr lang="cs-CZ" dirty="0" smtClean="0"/>
              <a:t>everního  </a:t>
            </a:r>
            <a:r>
              <a:rPr lang="cs-CZ" b="1" u="sng" dirty="0" smtClean="0"/>
              <a:t>m</a:t>
            </a:r>
            <a:r>
              <a:rPr lang="cs-CZ" dirty="0" smtClean="0"/>
              <a:t>oře. V  </a:t>
            </a:r>
            <a:r>
              <a:rPr lang="cs-CZ" b="1" u="sng" dirty="0" smtClean="0"/>
              <a:t>Ú</a:t>
            </a:r>
            <a:r>
              <a:rPr lang="cs-CZ" dirty="0" smtClean="0"/>
              <a:t>stí nad  </a:t>
            </a:r>
            <a:r>
              <a:rPr lang="cs-CZ" b="1" u="sng" dirty="0" smtClean="0"/>
              <a:t>L</a:t>
            </a:r>
            <a:r>
              <a:rPr lang="cs-CZ" dirty="0" smtClean="0"/>
              <a:t>abem je přístav, protože městem protéká  </a:t>
            </a:r>
            <a:r>
              <a:rPr lang="cs-CZ" b="1" u="sng" dirty="0" smtClean="0"/>
              <a:t>L</a:t>
            </a:r>
            <a:r>
              <a:rPr lang="cs-CZ" dirty="0" smtClean="0"/>
              <a:t>abe. V  </a:t>
            </a:r>
            <a:r>
              <a:rPr lang="cs-CZ" b="1" u="sng" dirty="0" smtClean="0"/>
              <a:t>P</a:t>
            </a:r>
            <a:r>
              <a:rPr lang="cs-CZ" dirty="0" smtClean="0"/>
              <a:t>raze u  </a:t>
            </a:r>
            <a:r>
              <a:rPr lang="cs-CZ" b="1" u="sng" dirty="0" smtClean="0"/>
              <a:t>Č</a:t>
            </a:r>
            <a:r>
              <a:rPr lang="cs-CZ" dirty="0" smtClean="0"/>
              <a:t>echova  </a:t>
            </a:r>
            <a:r>
              <a:rPr lang="cs-CZ" b="1" u="sng" dirty="0" smtClean="0"/>
              <a:t>m</a:t>
            </a:r>
            <a:r>
              <a:rPr lang="cs-CZ" dirty="0" smtClean="0"/>
              <a:t>ostu je přístaviště lodí. Tam teče  </a:t>
            </a:r>
            <a:r>
              <a:rPr lang="cs-CZ" b="1" u="sng" dirty="0" smtClean="0"/>
              <a:t>ř</a:t>
            </a:r>
            <a:r>
              <a:rPr lang="cs-CZ" dirty="0" smtClean="0"/>
              <a:t>eka  </a:t>
            </a:r>
            <a:r>
              <a:rPr lang="cs-CZ" b="1" u="sng" dirty="0" smtClean="0"/>
              <a:t>V</a:t>
            </a:r>
            <a:r>
              <a:rPr lang="cs-CZ" dirty="0" smtClean="0"/>
              <a:t>ltava. Na </a:t>
            </a:r>
            <a:r>
              <a:rPr lang="cs-CZ" b="1" dirty="0" smtClean="0"/>
              <a:t>V</a:t>
            </a:r>
            <a:r>
              <a:rPr lang="cs-CZ" dirty="0" smtClean="0"/>
              <a:t>ltavě je několik  </a:t>
            </a:r>
            <a:r>
              <a:rPr lang="cs-CZ" b="1" u="sng" dirty="0" smtClean="0"/>
              <a:t>p</a:t>
            </a:r>
            <a:r>
              <a:rPr lang="cs-CZ" dirty="0" smtClean="0"/>
              <a:t>řehrad: </a:t>
            </a:r>
            <a:r>
              <a:rPr lang="cs-CZ" b="1" u="sng" dirty="0" smtClean="0"/>
              <a:t>S</a:t>
            </a:r>
            <a:r>
              <a:rPr lang="cs-CZ" dirty="0" smtClean="0"/>
              <a:t>lapská,  </a:t>
            </a:r>
            <a:r>
              <a:rPr lang="cs-CZ" b="1" u="sng" dirty="0" smtClean="0"/>
              <a:t>O</a:t>
            </a:r>
            <a:r>
              <a:rPr lang="cs-CZ" dirty="0" smtClean="0"/>
              <a:t>rlická a  </a:t>
            </a:r>
            <a:r>
              <a:rPr lang="cs-CZ" b="1" u="sng" dirty="0" smtClean="0"/>
              <a:t>L</a:t>
            </a:r>
            <a:r>
              <a:rPr lang="cs-CZ" dirty="0" smtClean="0"/>
              <a:t>ipenská.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116</TotalTime>
  <Words>184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Snímek 2</vt:lpstr>
      <vt:lpstr>Snímek 3</vt:lpstr>
      <vt:lpstr>Doplň správné písmeno:</vt:lpstr>
      <vt:lpstr>Doplň správné písmeno:</vt:lpstr>
      <vt:lpstr>Řešení :</vt:lpstr>
      <vt:lpstr>Doplň správné písmeno:</vt:lpstr>
      <vt:lpstr>Doplň správné písmeno: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14</cp:revision>
  <dcterms:created xsi:type="dcterms:W3CDTF">2013-04-14T12:16:11Z</dcterms:created>
  <dcterms:modified xsi:type="dcterms:W3CDTF">2013-04-14T14:12:28Z</dcterms:modified>
</cp:coreProperties>
</file>