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BF416DE-3CF0-4243-A060-1C495922195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B00DF7B-B321-4E8B-B5BD-8CEF2BAD10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16832"/>
            <a:ext cx="6400800" cy="4032448"/>
          </a:xfrm>
        </p:spPr>
        <p:txBody>
          <a:bodyPr/>
          <a:lstStyle/>
          <a:p>
            <a:r>
              <a:rPr lang="cs-CZ" dirty="0" smtClean="0"/>
              <a:t>VY_32_INOVACE_ČJ.3.40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564904"/>
          <a:ext cx="7704856" cy="358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54726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materiál</a:t>
                      </a:r>
                      <a:r>
                        <a:rPr lang="cs-CZ" sz="1600" baseline="0" dirty="0" smtClean="0"/>
                        <a:t> je určen k vyvození a procvičení učiva o vlastních jménech názvů ulic, náměstí, zámků, hradů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velké písmeno ve vlastních jménech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vlastní a obecné podstatné jméno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</a:t>
                      </a:r>
                      <a:r>
                        <a:rPr lang="cs-CZ" dirty="0" err="1" smtClean="0"/>
                        <a:t>roč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274912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cs-CZ" sz="3200" b="1" dirty="0" smtClean="0"/>
              <a:t>V názvech ulic a náměstí </a:t>
            </a:r>
            <a:r>
              <a:rPr lang="cs-CZ" sz="3200" dirty="0" smtClean="0"/>
              <a:t>bývá velké písmeno jen za slovem ulice, náměstí, popř. po předložce. Např.: náměstí Míru, Vodičkova ulice, </a:t>
            </a:r>
            <a:r>
              <a:rPr lang="cs-CZ" sz="3200" dirty="0" err="1" smtClean="0"/>
              <a:t>ulice</a:t>
            </a:r>
            <a:r>
              <a:rPr lang="cs-CZ" sz="3200" dirty="0" smtClean="0"/>
              <a:t> U Školské zahrady</a:t>
            </a:r>
            <a:endParaRPr lang="cs-CZ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469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3200" b="1" u="sng" dirty="0" smtClean="0"/>
              <a:t>	Doplň správné písmeno: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sz="3200" dirty="0" smtClean="0"/>
              <a:t>_</a:t>
            </a:r>
            <a:r>
              <a:rPr lang="cs-CZ" dirty="0" err="1" smtClean="0"/>
              <a:t>lice</a:t>
            </a:r>
            <a:r>
              <a:rPr lang="cs-CZ" dirty="0" smtClean="0"/>
              <a:t>  _a  _</a:t>
            </a:r>
            <a:r>
              <a:rPr lang="cs-CZ" dirty="0" err="1" smtClean="0"/>
              <a:t>říkopě</a:t>
            </a:r>
            <a:r>
              <a:rPr lang="cs-CZ" dirty="0" smtClean="0"/>
              <a:t>, _</a:t>
            </a:r>
            <a:r>
              <a:rPr lang="cs-CZ" dirty="0" err="1" smtClean="0"/>
              <a:t>lice</a:t>
            </a:r>
            <a:r>
              <a:rPr lang="cs-CZ" dirty="0" smtClean="0"/>
              <a:t>  U _</a:t>
            </a:r>
            <a:r>
              <a:rPr lang="cs-CZ" dirty="0" err="1" smtClean="0"/>
              <a:t>ržnice</a:t>
            </a:r>
            <a:r>
              <a:rPr lang="cs-CZ" dirty="0" smtClean="0"/>
              <a:t>, _</a:t>
            </a:r>
            <a:r>
              <a:rPr lang="cs-CZ" dirty="0" err="1" smtClean="0"/>
              <a:t>kolní</a:t>
            </a:r>
            <a:r>
              <a:rPr lang="cs-CZ" dirty="0" smtClean="0"/>
              <a:t>  _</a:t>
            </a:r>
            <a:r>
              <a:rPr lang="cs-CZ" dirty="0" err="1" smtClean="0"/>
              <a:t>lice</a:t>
            </a:r>
            <a:r>
              <a:rPr lang="cs-CZ" dirty="0" smtClean="0"/>
              <a:t> v _</a:t>
            </a:r>
            <a:r>
              <a:rPr lang="cs-CZ" dirty="0" err="1" smtClean="0"/>
              <a:t>růhonicích</a:t>
            </a:r>
            <a:r>
              <a:rPr lang="cs-CZ" dirty="0" smtClean="0"/>
              <a:t>, _</a:t>
            </a:r>
            <a:r>
              <a:rPr lang="cs-CZ" dirty="0" err="1" smtClean="0"/>
              <a:t>odičkova</a:t>
            </a:r>
            <a:r>
              <a:rPr lang="cs-CZ" dirty="0" smtClean="0"/>
              <a:t>  _</a:t>
            </a:r>
            <a:r>
              <a:rPr lang="cs-CZ" dirty="0" err="1" smtClean="0"/>
              <a:t>lice</a:t>
            </a:r>
            <a:r>
              <a:rPr lang="cs-CZ" dirty="0" smtClean="0"/>
              <a:t> </a:t>
            </a:r>
            <a:r>
              <a:rPr lang="cs-CZ" dirty="0" smtClean="0"/>
              <a:t>u  _</a:t>
            </a:r>
            <a:r>
              <a:rPr lang="cs-CZ" dirty="0" err="1" smtClean="0"/>
              <a:t>áclavského</a:t>
            </a:r>
            <a:r>
              <a:rPr lang="cs-CZ" dirty="0" smtClean="0"/>
              <a:t>  _</a:t>
            </a:r>
            <a:r>
              <a:rPr lang="cs-CZ" dirty="0" err="1" smtClean="0"/>
              <a:t>áměstí</a:t>
            </a:r>
            <a:r>
              <a:rPr lang="cs-CZ" dirty="0" smtClean="0"/>
              <a:t> v _raze,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dirty="0" smtClean="0"/>
              <a:t>v _</a:t>
            </a:r>
            <a:r>
              <a:rPr lang="cs-CZ" dirty="0" err="1" smtClean="0"/>
              <a:t>indřišské</a:t>
            </a:r>
            <a:r>
              <a:rPr lang="cs-CZ" dirty="0" smtClean="0"/>
              <a:t>  _</a:t>
            </a:r>
            <a:r>
              <a:rPr lang="cs-CZ" dirty="0" err="1" smtClean="0"/>
              <a:t>lici</a:t>
            </a:r>
            <a:r>
              <a:rPr lang="cs-CZ" dirty="0" smtClean="0"/>
              <a:t> stojí stará  _</a:t>
            </a:r>
            <a:r>
              <a:rPr lang="cs-CZ" dirty="0" err="1" smtClean="0"/>
              <a:t>indřišská</a:t>
            </a:r>
            <a:r>
              <a:rPr lang="cs-CZ" dirty="0" smtClean="0"/>
              <a:t> _</a:t>
            </a:r>
            <a:r>
              <a:rPr lang="cs-CZ" dirty="0" err="1" smtClean="0"/>
              <a:t>ěž</a:t>
            </a:r>
            <a:r>
              <a:rPr lang="cs-CZ" dirty="0" smtClean="0"/>
              <a:t>, _</a:t>
            </a:r>
            <a:r>
              <a:rPr lang="cs-CZ" dirty="0" err="1" smtClean="0"/>
              <a:t>taroměstské</a:t>
            </a:r>
            <a:r>
              <a:rPr lang="cs-CZ" dirty="0" smtClean="0"/>
              <a:t>  _</a:t>
            </a:r>
            <a:r>
              <a:rPr lang="cs-CZ" dirty="0" err="1" smtClean="0"/>
              <a:t>áměstí</a:t>
            </a:r>
            <a:r>
              <a:rPr lang="cs-CZ" dirty="0" smtClean="0"/>
              <a:t> 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4692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3200" dirty="0" smtClean="0"/>
              <a:t>Slovo </a:t>
            </a:r>
            <a:r>
              <a:rPr lang="cs-CZ" sz="3200" b="1" dirty="0" smtClean="0"/>
              <a:t>zámek</a:t>
            </a:r>
            <a:r>
              <a:rPr lang="cs-CZ" sz="3200" dirty="0" smtClean="0"/>
              <a:t> a </a:t>
            </a:r>
            <a:r>
              <a:rPr lang="cs-CZ" sz="3200" b="1" dirty="0" smtClean="0"/>
              <a:t>hrad</a:t>
            </a:r>
            <a:r>
              <a:rPr lang="cs-CZ" sz="3200" dirty="0" smtClean="0"/>
              <a:t> jsou podstatná </a:t>
            </a:r>
            <a:r>
              <a:rPr lang="cs-CZ" sz="3200" b="1" dirty="0" smtClean="0"/>
              <a:t>jména obecná</a:t>
            </a:r>
            <a:r>
              <a:rPr lang="cs-CZ" sz="3200" dirty="0" smtClean="0"/>
              <a:t>, a proto se píší s malým počátečním písmenem. </a:t>
            </a:r>
            <a:r>
              <a:rPr lang="cs-CZ" sz="3200" b="1" dirty="0" smtClean="0"/>
              <a:t>Podstatné jméno vlastní </a:t>
            </a:r>
            <a:r>
              <a:rPr lang="cs-CZ" sz="3200" dirty="0" smtClean="0"/>
              <a:t>označuje konkrétní zámek, hrad.</a:t>
            </a:r>
          </a:p>
          <a:p>
            <a:pPr>
              <a:lnSpc>
                <a:spcPct val="200000"/>
              </a:lnSpc>
            </a:pPr>
            <a:r>
              <a:rPr lang="cs-CZ" sz="3200" dirty="0" smtClean="0"/>
              <a:t>Např.: hrad Kost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469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sz="3200" b="1" u="sng" dirty="0" smtClean="0"/>
              <a:t>Doplň správné písmeno: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sz="3200" dirty="0" smtClean="0"/>
              <a:t>_</a:t>
            </a:r>
            <a:r>
              <a:rPr lang="cs-CZ" dirty="0" err="1" smtClean="0"/>
              <a:t>ámek</a:t>
            </a:r>
            <a:r>
              <a:rPr lang="cs-CZ" dirty="0" smtClean="0"/>
              <a:t>  _</a:t>
            </a:r>
            <a:r>
              <a:rPr lang="cs-CZ" dirty="0" err="1" smtClean="0"/>
              <a:t>ychrov</a:t>
            </a:r>
            <a:r>
              <a:rPr lang="cs-CZ" dirty="0" smtClean="0"/>
              <a:t>, _</a:t>
            </a:r>
            <a:r>
              <a:rPr lang="cs-CZ" dirty="0" err="1" smtClean="0"/>
              <a:t>ámek</a:t>
            </a:r>
            <a:r>
              <a:rPr lang="cs-CZ" dirty="0" smtClean="0"/>
              <a:t>  _</a:t>
            </a:r>
            <a:r>
              <a:rPr lang="cs-CZ" dirty="0" err="1" smtClean="0"/>
              <a:t>radec</a:t>
            </a:r>
            <a:r>
              <a:rPr lang="cs-CZ" dirty="0" smtClean="0"/>
              <a:t> nad  _</a:t>
            </a:r>
            <a:r>
              <a:rPr lang="cs-CZ" dirty="0" err="1" smtClean="0"/>
              <a:t>oravicí</a:t>
            </a:r>
            <a:r>
              <a:rPr lang="cs-CZ" dirty="0" smtClean="0"/>
              <a:t>, _</a:t>
            </a:r>
            <a:r>
              <a:rPr lang="cs-CZ" dirty="0" err="1" smtClean="0"/>
              <a:t>ámek</a:t>
            </a:r>
            <a:r>
              <a:rPr lang="cs-CZ" dirty="0" smtClean="0"/>
              <a:t>  _</a:t>
            </a:r>
            <a:r>
              <a:rPr lang="cs-CZ" dirty="0" err="1" smtClean="0"/>
              <a:t>ozel</a:t>
            </a:r>
            <a:r>
              <a:rPr lang="cs-CZ" dirty="0" smtClean="0"/>
              <a:t>, _</a:t>
            </a:r>
            <a:r>
              <a:rPr lang="cs-CZ" dirty="0" err="1" smtClean="0"/>
              <a:t>ražský</a:t>
            </a:r>
            <a:r>
              <a:rPr lang="cs-CZ" dirty="0" smtClean="0"/>
              <a:t>  _rad, _rad  _</a:t>
            </a:r>
            <a:r>
              <a:rPr lang="cs-CZ" dirty="0" err="1" smtClean="0"/>
              <a:t>řivoklát</a:t>
            </a:r>
            <a:r>
              <a:rPr lang="cs-CZ" dirty="0" smtClean="0"/>
              <a:t>, _</a:t>
            </a:r>
            <a:r>
              <a:rPr lang="cs-CZ" dirty="0" err="1" smtClean="0"/>
              <a:t>ámek</a:t>
            </a:r>
            <a:r>
              <a:rPr lang="cs-CZ" dirty="0" smtClean="0"/>
              <a:t> v  _</a:t>
            </a:r>
            <a:r>
              <a:rPr lang="cs-CZ" dirty="0" err="1" smtClean="0"/>
              <a:t>eském</a:t>
            </a:r>
            <a:r>
              <a:rPr lang="cs-CZ" dirty="0" smtClean="0"/>
              <a:t>  _</a:t>
            </a:r>
            <a:r>
              <a:rPr lang="cs-CZ" dirty="0" err="1" smtClean="0"/>
              <a:t>rumlově</a:t>
            </a:r>
            <a:r>
              <a:rPr lang="cs-CZ" dirty="0" smtClean="0"/>
              <a:t>, _</a:t>
            </a:r>
            <a:r>
              <a:rPr lang="cs-CZ" dirty="0" err="1" smtClean="0"/>
              <a:t>ěž</a:t>
            </a:r>
            <a:r>
              <a:rPr lang="cs-CZ" dirty="0" smtClean="0"/>
              <a:t>  _</a:t>
            </a:r>
            <a:r>
              <a:rPr lang="cs-CZ" dirty="0" err="1" smtClean="0"/>
              <a:t>aliborka</a:t>
            </a:r>
            <a:r>
              <a:rPr lang="cs-CZ" dirty="0" smtClean="0"/>
              <a:t> , _</a:t>
            </a:r>
            <a:r>
              <a:rPr lang="cs-CZ" dirty="0" err="1" smtClean="0"/>
              <a:t>ámek</a:t>
            </a:r>
            <a:r>
              <a:rPr lang="cs-CZ" dirty="0" smtClean="0"/>
              <a:t>  _</a:t>
            </a:r>
            <a:r>
              <a:rPr lang="cs-CZ" dirty="0" err="1" smtClean="0"/>
              <a:t>luboká</a:t>
            </a:r>
            <a:r>
              <a:rPr lang="cs-CZ" dirty="0" smtClean="0"/>
              <a:t> nad  _</a:t>
            </a:r>
            <a:r>
              <a:rPr lang="cs-CZ" dirty="0" err="1" smtClean="0"/>
              <a:t>ltavou</a:t>
            </a:r>
            <a:r>
              <a:rPr lang="cs-CZ" dirty="0" smtClean="0"/>
              <a:t>, _</a:t>
            </a:r>
            <a:r>
              <a:rPr lang="cs-CZ" dirty="0" err="1" smtClean="0"/>
              <a:t>ámek</a:t>
            </a:r>
            <a:r>
              <a:rPr lang="cs-CZ" dirty="0" smtClean="0"/>
              <a:t>  _</a:t>
            </a:r>
            <a:r>
              <a:rPr lang="cs-CZ" dirty="0" err="1" smtClean="0"/>
              <a:t>onopiště</a:t>
            </a:r>
            <a:endParaRPr lang="cs-CZ" sz="3200" dirty="0" smtClean="0"/>
          </a:p>
          <a:p>
            <a:pPr>
              <a:lnSpc>
                <a:spcPct val="200000"/>
              </a:lnSpc>
              <a:buNone/>
            </a:pPr>
            <a:endParaRPr lang="cs-CZ" sz="3200" b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469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3200" b="1" u="sng" dirty="0" smtClean="0"/>
              <a:t>	Doplň správné písmeno: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b="1" u="sng" dirty="0" smtClean="0"/>
              <a:t>u</a:t>
            </a:r>
            <a:r>
              <a:rPr lang="cs-CZ" dirty="0" smtClean="0"/>
              <a:t>lice  </a:t>
            </a:r>
            <a:r>
              <a:rPr lang="cs-CZ" b="1" u="sng" dirty="0" smtClean="0"/>
              <a:t>N</a:t>
            </a:r>
            <a:r>
              <a:rPr lang="cs-CZ" dirty="0" smtClean="0"/>
              <a:t>a  </a:t>
            </a:r>
            <a:r>
              <a:rPr lang="cs-CZ" b="1" u="sng" dirty="0" smtClean="0"/>
              <a:t>P</a:t>
            </a:r>
            <a:r>
              <a:rPr lang="cs-CZ" dirty="0" smtClean="0"/>
              <a:t>říkopě, </a:t>
            </a:r>
            <a:r>
              <a:rPr lang="cs-CZ" b="1" u="sng" dirty="0" smtClean="0"/>
              <a:t>u</a:t>
            </a:r>
            <a:r>
              <a:rPr lang="cs-CZ" dirty="0" smtClean="0"/>
              <a:t>lice  U  </a:t>
            </a:r>
            <a:r>
              <a:rPr lang="cs-CZ" b="1" u="sng" dirty="0" smtClean="0"/>
              <a:t>T</a:t>
            </a:r>
            <a:r>
              <a:rPr lang="cs-CZ" dirty="0" smtClean="0"/>
              <a:t>ržnice, </a:t>
            </a:r>
            <a:r>
              <a:rPr lang="cs-CZ" b="1" u="sng" dirty="0" smtClean="0"/>
              <a:t>Š</a:t>
            </a:r>
            <a:r>
              <a:rPr lang="cs-CZ" dirty="0" smtClean="0"/>
              <a:t>kolní  </a:t>
            </a:r>
            <a:r>
              <a:rPr lang="cs-CZ" b="1" u="sng" dirty="0" smtClean="0"/>
              <a:t>u</a:t>
            </a:r>
            <a:r>
              <a:rPr lang="cs-CZ" dirty="0" smtClean="0"/>
              <a:t>lice v </a:t>
            </a:r>
            <a:r>
              <a:rPr lang="cs-CZ" b="1" u="sng" dirty="0" smtClean="0"/>
              <a:t>P</a:t>
            </a:r>
            <a:r>
              <a:rPr lang="cs-CZ" dirty="0" smtClean="0"/>
              <a:t>růhonicích, </a:t>
            </a:r>
            <a:r>
              <a:rPr lang="cs-CZ" b="1" u="sng" dirty="0" smtClean="0"/>
              <a:t>V</a:t>
            </a:r>
            <a:r>
              <a:rPr lang="cs-CZ" dirty="0" smtClean="0"/>
              <a:t>odičkova  </a:t>
            </a:r>
            <a:r>
              <a:rPr lang="cs-CZ" b="1" u="sng" dirty="0" smtClean="0"/>
              <a:t>u</a:t>
            </a:r>
            <a:r>
              <a:rPr lang="cs-CZ" dirty="0" smtClean="0"/>
              <a:t>lice u  </a:t>
            </a:r>
            <a:r>
              <a:rPr lang="cs-CZ" b="1" u="sng" dirty="0" smtClean="0"/>
              <a:t>V</a:t>
            </a:r>
            <a:r>
              <a:rPr lang="cs-CZ" dirty="0" smtClean="0"/>
              <a:t>áclavského  </a:t>
            </a:r>
            <a:r>
              <a:rPr lang="cs-CZ" b="1" u="sng" dirty="0" smtClean="0"/>
              <a:t>n</a:t>
            </a:r>
            <a:r>
              <a:rPr lang="cs-CZ" dirty="0" smtClean="0"/>
              <a:t>áměstí v </a:t>
            </a:r>
            <a:r>
              <a:rPr lang="cs-CZ" b="1" u="sng" dirty="0" smtClean="0"/>
              <a:t>P</a:t>
            </a:r>
            <a:r>
              <a:rPr lang="cs-CZ" dirty="0" smtClean="0"/>
              <a:t>raze,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dirty="0" smtClean="0"/>
              <a:t>v </a:t>
            </a:r>
            <a:r>
              <a:rPr lang="cs-CZ" b="1" u="sng" dirty="0" err="1" smtClean="0"/>
              <a:t>J</a:t>
            </a:r>
            <a:r>
              <a:rPr lang="cs-CZ" dirty="0" err="1" smtClean="0"/>
              <a:t>indřišské</a:t>
            </a:r>
            <a:r>
              <a:rPr lang="cs-CZ" dirty="0" smtClean="0"/>
              <a:t>  </a:t>
            </a:r>
            <a:r>
              <a:rPr lang="cs-CZ" b="1" u="sng" dirty="0" smtClean="0"/>
              <a:t>u</a:t>
            </a:r>
            <a:r>
              <a:rPr lang="cs-CZ" dirty="0" smtClean="0"/>
              <a:t>lici stojí stará  </a:t>
            </a:r>
            <a:r>
              <a:rPr lang="cs-CZ" b="1" u="sng" dirty="0" err="1" smtClean="0"/>
              <a:t>J</a:t>
            </a:r>
            <a:r>
              <a:rPr lang="cs-CZ" dirty="0" err="1" smtClean="0"/>
              <a:t>indřišská</a:t>
            </a:r>
            <a:r>
              <a:rPr lang="cs-CZ" dirty="0" smtClean="0"/>
              <a:t> </a:t>
            </a:r>
            <a:r>
              <a:rPr lang="cs-CZ" b="1" u="sng" dirty="0" smtClean="0"/>
              <a:t>v</a:t>
            </a:r>
            <a:r>
              <a:rPr lang="cs-CZ" dirty="0" smtClean="0"/>
              <a:t>ěž, </a:t>
            </a:r>
            <a:r>
              <a:rPr lang="cs-CZ" b="1" u="sng" dirty="0" smtClean="0"/>
              <a:t>S</a:t>
            </a:r>
            <a:r>
              <a:rPr lang="cs-CZ" dirty="0" smtClean="0"/>
              <a:t>taroměstské  </a:t>
            </a:r>
            <a:r>
              <a:rPr lang="cs-CZ" b="1" u="sng" dirty="0" smtClean="0"/>
              <a:t>n</a:t>
            </a:r>
            <a:r>
              <a:rPr lang="cs-CZ" dirty="0" smtClean="0"/>
              <a:t>áměstí 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469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sz="3200" b="1" u="sng" dirty="0" smtClean="0"/>
              <a:t>Doplň správné písmeno: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b="1" u="sng" dirty="0" smtClean="0"/>
              <a:t>z</a:t>
            </a:r>
            <a:r>
              <a:rPr lang="cs-CZ" dirty="0" smtClean="0"/>
              <a:t>ámek  </a:t>
            </a:r>
            <a:r>
              <a:rPr lang="cs-CZ" b="1" u="sng" dirty="0" err="1" smtClean="0"/>
              <a:t>S</a:t>
            </a:r>
            <a:r>
              <a:rPr lang="cs-CZ" dirty="0" err="1" smtClean="0"/>
              <a:t>ychrov</a:t>
            </a:r>
            <a:r>
              <a:rPr lang="cs-CZ" dirty="0" smtClean="0"/>
              <a:t>, </a:t>
            </a:r>
            <a:r>
              <a:rPr lang="cs-CZ" b="1" u="sng" dirty="0" smtClean="0"/>
              <a:t>z</a:t>
            </a:r>
            <a:r>
              <a:rPr lang="cs-CZ" dirty="0" smtClean="0"/>
              <a:t>ámek  </a:t>
            </a:r>
            <a:r>
              <a:rPr lang="cs-CZ" b="1" u="sng" dirty="0" smtClean="0"/>
              <a:t>H</a:t>
            </a:r>
            <a:r>
              <a:rPr lang="cs-CZ" dirty="0" smtClean="0"/>
              <a:t>radec nad  </a:t>
            </a:r>
            <a:r>
              <a:rPr lang="cs-CZ" b="1" u="sng" dirty="0" smtClean="0"/>
              <a:t>M</a:t>
            </a:r>
            <a:r>
              <a:rPr lang="cs-CZ" dirty="0" smtClean="0"/>
              <a:t>oravicí, </a:t>
            </a:r>
            <a:r>
              <a:rPr lang="cs-CZ" b="1" u="sng" dirty="0" smtClean="0"/>
              <a:t>z</a:t>
            </a:r>
            <a:r>
              <a:rPr lang="cs-CZ" dirty="0" smtClean="0"/>
              <a:t>ámek  </a:t>
            </a:r>
            <a:r>
              <a:rPr lang="cs-CZ" b="1" u="sng" dirty="0" smtClean="0"/>
              <a:t>K</a:t>
            </a:r>
            <a:r>
              <a:rPr lang="cs-CZ" dirty="0" smtClean="0"/>
              <a:t>ozel, </a:t>
            </a:r>
            <a:r>
              <a:rPr lang="cs-CZ" b="1" u="sng" dirty="0" smtClean="0"/>
              <a:t>P</a:t>
            </a:r>
            <a:r>
              <a:rPr lang="cs-CZ" dirty="0" smtClean="0"/>
              <a:t>ražský  </a:t>
            </a:r>
            <a:r>
              <a:rPr lang="cs-CZ" u="sng" dirty="0" smtClean="0"/>
              <a:t>h</a:t>
            </a:r>
            <a:r>
              <a:rPr lang="cs-CZ" dirty="0" smtClean="0"/>
              <a:t>rad, </a:t>
            </a:r>
            <a:r>
              <a:rPr lang="cs-CZ" b="1" u="sng" dirty="0" err="1" smtClean="0"/>
              <a:t>h</a:t>
            </a:r>
            <a:r>
              <a:rPr lang="cs-CZ" dirty="0" err="1" smtClean="0"/>
              <a:t>rad</a:t>
            </a:r>
            <a:r>
              <a:rPr lang="cs-CZ" dirty="0" smtClean="0"/>
              <a:t>  </a:t>
            </a:r>
            <a:r>
              <a:rPr lang="cs-CZ" b="1" u="sng" dirty="0" smtClean="0"/>
              <a:t>K</a:t>
            </a:r>
            <a:r>
              <a:rPr lang="cs-CZ" dirty="0" smtClean="0"/>
              <a:t>řivoklát, </a:t>
            </a:r>
            <a:r>
              <a:rPr lang="cs-CZ" b="1" u="sng" dirty="0" smtClean="0"/>
              <a:t>z</a:t>
            </a:r>
            <a:r>
              <a:rPr lang="cs-CZ" dirty="0" smtClean="0"/>
              <a:t>ámek v  </a:t>
            </a:r>
            <a:r>
              <a:rPr lang="cs-CZ" b="1" u="sng" dirty="0" smtClean="0"/>
              <a:t>Č</a:t>
            </a:r>
            <a:r>
              <a:rPr lang="cs-CZ" dirty="0" smtClean="0"/>
              <a:t>eském  </a:t>
            </a:r>
            <a:r>
              <a:rPr lang="cs-CZ" b="1" u="sng" dirty="0" smtClean="0"/>
              <a:t>K</a:t>
            </a:r>
            <a:r>
              <a:rPr lang="cs-CZ" dirty="0" smtClean="0"/>
              <a:t>rumlově, </a:t>
            </a:r>
            <a:r>
              <a:rPr lang="cs-CZ" b="1" u="sng" dirty="0" smtClean="0"/>
              <a:t>v</a:t>
            </a:r>
            <a:r>
              <a:rPr lang="cs-CZ" dirty="0" smtClean="0"/>
              <a:t>ěž  </a:t>
            </a:r>
            <a:r>
              <a:rPr lang="cs-CZ" b="1" u="sng" dirty="0" smtClean="0"/>
              <a:t>D</a:t>
            </a:r>
            <a:r>
              <a:rPr lang="cs-CZ" dirty="0" smtClean="0"/>
              <a:t>aliborka , </a:t>
            </a:r>
            <a:r>
              <a:rPr lang="cs-CZ" b="1" u="sng" dirty="0" smtClean="0"/>
              <a:t>z</a:t>
            </a:r>
            <a:r>
              <a:rPr lang="cs-CZ" dirty="0" smtClean="0"/>
              <a:t>ámek  </a:t>
            </a:r>
            <a:r>
              <a:rPr lang="cs-CZ" b="1" u="sng" dirty="0" smtClean="0"/>
              <a:t>H</a:t>
            </a:r>
            <a:r>
              <a:rPr lang="cs-CZ" dirty="0" smtClean="0"/>
              <a:t>luboká nad  </a:t>
            </a:r>
            <a:r>
              <a:rPr lang="cs-CZ" b="1" u="sng" dirty="0" smtClean="0"/>
              <a:t>V</a:t>
            </a:r>
            <a:r>
              <a:rPr lang="cs-CZ" dirty="0" smtClean="0"/>
              <a:t>ltavou, </a:t>
            </a:r>
            <a:r>
              <a:rPr lang="cs-CZ" b="1" u="sng" dirty="0" smtClean="0"/>
              <a:t>z</a:t>
            </a:r>
            <a:r>
              <a:rPr lang="cs-CZ" dirty="0" smtClean="0"/>
              <a:t>ámek  </a:t>
            </a:r>
            <a:r>
              <a:rPr lang="cs-CZ" b="1" u="sng" dirty="0" smtClean="0"/>
              <a:t>K</a:t>
            </a:r>
            <a:r>
              <a:rPr lang="cs-CZ" dirty="0" smtClean="0"/>
              <a:t>onopiště</a:t>
            </a:r>
            <a:endParaRPr lang="cs-CZ" sz="3200" dirty="0" smtClean="0"/>
          </a:p>
          <a:p>
            <a:pPr>
              <a:lnSpc>
                <a:spcPct val="200000"/>
              </a:lnSpc>
              <a:buNone/>
            </a:pPr>
            <a:endParaRPr lang="cs-CZ" sz="3200" b="1" u="sng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69</TotalTime>
  <Words>129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7</cp:revision>
  <dcterms:created xsi:type="dcterms:W3CDTF">2013-04-14T14:12:45Z</dcterms:created>
  <dcterms:modified xsi:type="dcterms:W3CDTF">2013-04-14T15:22:02Z</dcterms:modified>
</cp:coreProperties>
</file>