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1498" y="1412776"/>
            <a:ext cx="3520103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4911837"/>
              </p:ext>
            </p:extLst>
          </p:nvPr>
        </p:nvGraphicFramePr>
        <p:xfrm>
          <a:off x="783618" y="4797152"/>
          <a:ext cx="7848872" cy="1824608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225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VY_32_INOVACE_11_Slova se slabikou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začínající na písmeno m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586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Slova se slabikou  m </a:t>
            </a:r>
            <a:r>
              <a:rPr lang="cs-CZ" dirty="0" err="1" smtClean="0"/>
              <a:t>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Mgr. Radka Jílková, 2.ZŠ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402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</a:t>
            </a:r>
          </a:p>
          <a:p>
            <a:pPr marL="0" indent="0">
              <a:buNone/>
            </a:pPr>
            <a:r>
              <a:rPr lang="cs-CZ" sz="8800" dirty="0" smtClean="0">
                <a:latin typeface="Aharoni" pitchFamily="2" charset="-79"/>
                <a:cs typeface="Aharoni" pitchFamily="2" charset="-79"/>
              </a:rPr>
              <a:t>          m </a:t>
            </a:r>
            <a:r>
              <a:rPr lang="cs-CZ" sz="8800" dirty="0" err="1" smtClean="0">
                <a:latin typeface="Aharoni" pitchFamily="2" charset="-79"/>
                <a:cs typeface="Aharoni" pitchFamily="2" charset="-79"/>
              </a:rPr>
              <a:t>M</a:t>
            </a:r>
            <a:endParaRPr lang="cs-CZ" sz="8800" dirty="0">
              <a:latin typeface="Aharoni" pitchFamily="2" charset="-79"/>
              <a:cs typeface="Aharoni" pitchFamily="2" charset="-79"/>
            </a:endParaRPr>
          </a:p>
          <a:p>
            <a:pPr marL="0" indent="0">
              <a:buNone/>
            </a:pPr>
            <a:r>
              <a:rPr lang="cs-CZ" sz="8800" dirty="0" smtClean="0"/>
              <a:t>                         </a:t>
            </a:r>
            <a:endParaRPr lang="cs-CZ" sz="8800" dirty="0"/>
          </a:p>
        </p:txBody>
      </p:sp>
      <p:pic>
        <p:nvPicPr>
          <p:cNvPr id="8" name="Picture 2" descr="C:\Users\OEM\Desktop\Obrázky Zdena\medvídek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202533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OEM\Desktop\Obrázky Zdena\motýl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428" y="908720"/>
            <a:ext cx="3459571" cy="2356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OEM\Desktop\Obrázky Zdena\muchomůrka 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03744"/>
            <a:ext cx="2403574" cy="2218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OEM\Desktop\Obrázky Radka\malin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208" y="4221088"/>
            <a:ext cx="2059427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OEM\Desktop\Obrázky Radka\misk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73736"/>
            <a:ext cx="2822236" cy="206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8115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  <a:r>
              <a:rPr lang="cs-CZ" sz="10400" dirty="0" err="1" smtClean="0"/>
              <a:t>ma</a:t>
            </a:r>
            <a:r>
              <a:rPr lang="cs-CZ" sz="8800" dirty="0" smtClean="0"/>
              <a:t>                            </a:t>
            </a:r>
            <a:endParaRPr lang="cs-CZ" sz="8800" dirty="0"/>
          </a:p>
        </p:txBody>
      </p:sp>
      <p:pic>
        <p:nvPicPr>
          <p:cNvPr id="1026" name="Picture 2" descr="C:\Users\OEM\Desktop\Obrázky Radka\malin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32856"/>
            <a:ext cx="2392362" cy="232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7089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75000"/>
            </a:schemeClr>
          </a:solidFill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  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    </a:t>
            </a:r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r>
              <a:rPr lang="cs-CZ" sz="20200" dirty="0" smtClean="0"/>
              <a:t>                 </a:t>
            </a:r>
          </a:p>
          <a:p>
            <a:pPr marL="0" indent="0">
              <a:buNone/>
            </a:pPr>
            <a:endParaRPr lang="cs-CZ" sz="20200" dirty="0"/>
          </a:p>
          <a:p>
            <a:pPr marL="0" indent="0">
              <a:buNone/>
            </a:pPr>
            <a:endParaRPr lang="cs-CZ" sz="20200" dirty="0" smtClean="0"/>
          </a:p>
          <a:p>
            <a:pPr marL="0" indent="0">
              <a:buNone/>
            </a:pPr>
            <a:r>
              <a:rPr lang="cs-CZ" sz="20200" dirty="0" smtClean="0"/>
              <a:t>                        </a:t>
            </a:r>
            <a:r>
              <a:rPr lang="cs-CZ" sz="38400" dirty="0" err="1" smtClean="0"/>
              <a:t>me</a:t>
            </a:r>
            <a:endParaRPr lang="cs-CZ" sz="38400" dirty="0"/>
          </a:p>
          <a:p>
            <a:pPr marL="0" indent="0">
              <a:buNone/>
            </a:pPr>
            <a:r>
              <a:rPr lang="cs-CZ" sz="20200" dirty="0" smtClean="0"/>
              <a:t>                                   </a:t>
            </a:r>
            <a:endParaRPr lang="cs-CZ" sz="20200" dirty="0"/>
          </a:p>
        </p:txBody>
      </p:sp>
      <p:pic>
        <p:nvPicPr>
          <p:cNvPr id="2050" name="Picture 2" descr="C:\Users\OEM\Desktop\Obrázky Zdena\medvídek 2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980728"/>
            <a:ext cx="3838575" cy="436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7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</a:t>
            </a:r>
            <a:r>
              <a:rPr lang="cs-CZ" sz="9600" dirty="0" smtClean="0"/>
              <a:t>mi</a:t>
            </a:r>
            <a:endParaRPr lang="cs-CZ" sz="9600" dirty="0"/>
          </a:p>
        </p:txBody>
      </p:sp>
      <p:pic>
        <p:nvPicPr>
          <p:cNvPr id="2050" name="Picture 2" descr="C:\Users\OEM\Desktop\Obrázky Radka\mis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50852"/>
            <a:ext cx="3529931" cy="257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955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86" y="0"/>
            <a:ext cx="9154886" cy="6858000"/>
          </a:xfrm>
          <a:solidFill>
            <a:schemeClr val="accent6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sz="9600" dirty="0" err="1" smtClean="0"/>
              <a:t>mo</a:t>
            </a:r>
            <a:endParaRPr lang="cs-CZ" sz="9600" dirty="0"/>
          </a:p>
        </p:txBody>
      </p:sp>
      <p:pic>
        <p:nvPicPr>
          <p:cNvPr id="1027" name="Picture 3" descr="C:\Users\OEM\Desktop\Obrázky Zdena\motýl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80728"/>
            <a:ext cx="6682915" cy="4552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5140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9600" dirty="0" smtClean="0"/>
              <a:t>             mu                                        </a:t>
            </a:r>
          </a:p>
        </p:txBody>
      </p:sp>
      <p:pic>
        <p:nvPicPr>
          <p:cNvPr id="4" name="Picture 2" descr="C:\Users\OEM\Desktop\Obrázky Zdena\muchomůrka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93279"/>
            <a:ext cx="4115221" cy="379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744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               </a:t>
            </a:r>
            <a:r>
              <a:rPr lang="cs-CZ" sz="4000" dirty="0" err="1" smtClean="0"/>
              <a:t>Ma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                       </a:t>
            </a:r>
            <a:r>
              <a:rPr lang="cs-CZ" sz="4000" dirty="0" err="1" smtClean="0"/>
              <a:t>Me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r>
              <a:rPr lang="cs-CZ" sz="4000" dirty="0" smtClean="0"/>
              <a:t>                                      </a:t>
            </a:r>
            <a:r>
              <a:rPr lang="cs-CZ" sz="4000" dirty="0" err="1" smtClean="0"/>
              <a:t>Mo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r>
              <a:rPr lang="cs-CZ" sz="4000" dirty="0" smtClean="0"/>
              <a:t>                                      Mi</a:t>
            </a:r>
          </a:p>
          <a:p>
            <a:pPr marL="0" indent="0">
              <a:buNone/>
            </a:pPr>
            <a:r>
              <a:rPr lang="cs-CZ" sz="4000" dirty="0" smtClean="0"/>
              <a:t>                                      Mu</a:t>
            </a:r>
          </a:p>
          <a:p>
            <a:pPr marL="0" indent="0">
              <a:buNone/>
            </a:pPr>
            <a:r>
              <a:rPr lang="cs-CZ" sz="4000" dirty="0" smtClean="0"/>
              <a:t>                                      </a:t>
            </a:r>
            <a:r>
              <a:rPr lang="cs-CZ" sz="4000" dirty="0" err="1" smtClean="0"/>
              <a:t>ma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                       </a:t>
            </a:r>
            <a:r>
              <a:rPr lang="cs-CZ" sz="4000" dirty="0" err="1" smtClean="0"/>
              <a:t>mo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                       </a:t>
            </a:r>
            <a:r>
              <a:rPr lang="cs-CZ" sz="4000" dirty="0" err="1" smtClean="0"/>
              <a:t>Me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                       Mi  </a:t>
            </a:r>
          </a:p>
        </p:txBody>
      </p:sp>
      <p:pic>
        <p:nvPicPr>
          <p:cNvPr id="1028" name="Picture 4" descr="C:\Users\OEM\Desktop\Obrázky Zdena\motýl ž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628" y="3212976"/>
            <a:ext cx="1800199" cy="1188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OEM\Desktop\Obrázky Zdena\motýl ž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7" y="2420888"/>
            <a:ext cx="1800199" cy="1188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Desktop\Obrázky Zdena\motýl ž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07693"/>
            <a:ext cx="1800199" cy="1188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Desktop\Obrázky Zdena\motýl ž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961" y="371698"/>
            <a:ext cx="1800199" cy="1188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2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88640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obrázky :</a:t>
            </a:r>
            <a:br>
              <a:rPr lang="cs-CZ" dirty="0"/>
            </a:br>
            <a:r>
              <a:rPr lang="cs-CZ" dirty="0">
                <a:hlinkClick r:id="rId2"/>
              </a:rPr>
              <a:t>http://www.clker.com/clipart</a:t>
            </a:r>
            <a:r>
              <a:rPr lang="cs-CZ" dirty="0"/>
              <a:t/>
            </a:r>
            <a:br>
              <a:rPr lang="cs-CZ" dirty="0"/>
            </a:br>
            <a:r>
              <a:rPr lang="cs-CZ" sz="1000" dirty="0"/>
              <a:t/>
            </a:r>
            <a:br>
              <a:rPr lang="cs-CZ" sz="1000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1364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95</TotalTime>
  <Words>83</Words>
  <Application>Microsoft Office PowerPoint</Application>
  <PresentationFormat>Předvádění na obrazovce (4:3)</PresentationFormat>
  <Paragraphs>85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Slova se slabikou  m 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s otevřenou slabikou</dc:title>
  <dc:creator>OEM</dc:creator>
  <cp:lastModifiedBy>OEM</cp:lastModifiedBy>
  <cp:revision>17</cp:revision>
  <dcterms:created xsi:type="dcterms:W3CDTF">2011-09-06T19:33:32Z</dcterms:created>
  <dcterms:modified xsi:type="dcterms:W3CDTF">2011-09-19T12:52:50Z</dcterms:modified>
</cp:coreProperties>
</file>