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6" r:id="rId6"/>
    <p:sldId id="262" r:id="rId7"/>
    <p:sldId id="270" r:id="rId8"/>
    <p:sldId id="267" r:id="rId9"/>
    <p:sldId id="268" r:id="rId10"/>
    <p:sldId id="271" r:id="rId11"/>
    <p:sldId id="269" r:id="rId12"/>
    <p:sldId id="263" r:id="rId13"/>
    <p:sldId id="264" r:id="rId14"/>
    <p:sldId id="260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A3F1-08F5-4A7D-B588-0A659FA8334E}" type="datetimeFigureOut">
              <a:rPr lang="cs-CZ" smtClean="0"/>
              <a:t>16.9.2012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C8BD23C-C1D0-4FD0-903A-4A32268CCA72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Josef Kajetán Tyl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Základní škola Choltice, okres Pardubice – „Učíme se pro život“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Šablona: č. III/2 Inovace a zkvalitnění výuky pomocí ICT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Pořadové číslo: </a:t>
            </a:r>
            <a:r>
              <a:rPr lang="cs-CZ" sz="2800" dirty="0" smtClean="0">
                <a:solidFill>
                  <a:prstClr val="white"/>
                </a:solidFill>
              </a:rPr>
              <a:t>25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Autor: Machová Alena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Ověření ve výuce: 8. třída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Datum ověření: 6</a:t>
            </a:r>
            <a:r>
              <a:rPr lang="cs-CZ" sz="2800" dirty="0" smtClean="0">
                <a:solidFill>
                  <a:prstClr val="white"/>
                </a:solidFill>
              </a:rPr>
              <a:t>. </a:t>
            </a:r>
            <a:r>
              <a:rPr lang="cs-CZ" sz="2800" dirty="0">
                <a:solidFill>
                  <a:prstClr val="white"/>
                </a:solidFill>
              </a:rPr>
              <a:t>3. 2012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30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Josef Kajetán Tyl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025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realistické drama, novinář, redaktor, Květy, Fidlovačka – hymna, Strakonický dudák.</a:t>
            </a:r>
            <a:endParaRPr lang="cs-CZ" dirty="0">
              <a:solidFill>
                <a:prstClr val="white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42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Josef Kajetán Tyl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5256584"/>
          </a:xfrm>
        </p:spPr>
        <p:txBody>
          <a:bodyPr>
            <a:normAutofit fontScale="85000" lnSpcReduction="20000"/>
          </a:bodyPr>
          <a:lstStyle/>
          <a:p>
            <a:pPr algn="ctr">
              <a:lnSpc>
                <a:spcPct val="200000"/>
              </a:lnSpc>
            </a:pPr>
            <a:r>
              <a:rPr lang="cs-CZ" sz="4000" u="sng" dirty="0" smtClean="0">
                <a:latin typeface="Gabriola" pitchFamily="82" charset="0"/>
              </a:rPr>
              <a:t>Významný český dramatik, novinář a spisovatel.</a:t>
            </a:r>
          </a:p>
          <a:p>
            <a:pPr algn="ctr">
              <a:lnSpc>
                <a:spcPct val="200000"/>
              </a:lnSpc>
            </a:pPr>
            <a:r>
              <a:rPr lang="cs-CZ" sz="4000" u="sng" dirty="0">
                <a:latin typeface="Gabriola" pitchFamily="82" charset="0"/>
              </a:rPr>
              <a:t>Cílem jeho tvorby bylo vytvořit české drama. Nejprve hry pouze překládal, ale pak je začal i psát.</a:t>
            </a:r>
            <a:endParaRPr lang="cs-CZ" sz="4000" u="sng" dirty="0" smtClean="0">
              <a:latin typeface="Gabriola" pitchFamily="82" charset="0"/>
            </a:endParaRPr>
          </a:p>
          <a:p>
            <a:pPr algn="ctr">
              <a:lnSpc>
                <a:spcPct val="200000"/>
              </a:lnSpc>
            </a:pPr>
            <a:r>
              <a:rPr lang="cs-CZ" sz="4000" dirty="0" smtClean="0"/>
              <a:t>Narodil se 4</a:t>
            </a:r>
            <a:r>
              <a:rPr lang="cs-CZ" sz="4000" dirty="0"/>
              <a:t>. února </a:t>
            </a:r>
            <a:r>
              <a:rPr lang="cs-CZ" sz="4000" dirty="0" smtClean="0"/>
              <a:t>1808, Kutná </a:t>
            </a:r>
            <a:r>
              <a:rPr lang="cs-CZ" sz="4000" dirty="0"/>
              <a:t>Hora </a:t>
            </a:r>
          </a:p>
          <a:p>
            <a:pPr algn="ctr">
              <a:lnSpc>
                <a:spcPct val="200000"/>
              </a:lnSpc>
            </a:pPr>
            <a:r>
              <a:rPr lang="cs-CZ" sz="4000" dirty="0" smtClean="0"/>
              <a:t>Zemřel 11</a:t>
            </a:r>
            <a:r>
              <a:rPr lang="cs-CZ" sz="4000" dirty="0"/>
              <a:t>. července 1856, Plzeň</a:t>
            </a:r>
          </a:p>
        </p:txBody>
      </p:sp>
    </p:spTree>
    <p:extLst>
      <p:ext uri="{BB962C8B-B14F-4D97-AF65-F5344CB8AC3E}">
        <p14:creationId xmlns:p14="http://schemas.microsoft.com/office/powerpoint/2010/main" val="308885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3503"/>
            <a:ext cx="3744416" cy="495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93769" y="5764614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44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2567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Jeho otec byl hudebníkem u 28. pěšího </a:t>
            </a:r>
            <a:r>
              <a:rPr lang="cs-CZ" dirty="0" smtClean="0"/>
              <a:t>pluku, </a:t>
            </a:r>
            <a:r>
              <a:rPr lang="cs-CZ" dirty="0"/>
              <a:t>matka Barbora byla dcerou </a:t>
            </a:r>
            <a:r>
              <a:rPr lang="cs-CZ" dirty="0" smtClean="0"/>
              <a:t>mlynáře, vzali </a:t>
            </a:r>
            <a:r>
              <a:rPr lang="cs-CZ" dirty="0"/>
              <a:t>se 15.listopadu 1807. Otec odešel od vojska v roce </a:t>
            </a:r>
            <a:r>
              <a:rPr lang="cs-CZ" dirty="0" smtClean="0"/>
              <a:t>1809 </a:t>
            </a:r>
            <a:r>
              <a:rPr lang="cs-CZ" dirty="0"/>
              <a:t>a pracoval jako krejčí</a:t>
            </a:r>
            <a:r>
              <a:rPr lang="cs-CZ" dirty="0" smtClean="0"/>
              <a:t>.</a:t>
            </a:r>
          </a:p>
          <a:p>
            <a:r>
              <a:rPr lang="cs-CZ" dirty="0"/>
              <a:t>Vystudoval staroměstské gymnázium v Praze (od roku 1822), roku 1827 odešel pokračovat ve studiu na gymnáziu do Hradce Králové, kde se seznámil s Václavem Klimentem Klicperou.</a:t>
            </a:r>
          </a:p>
          <a:p>
            <a:r>
              <a:rPr lang="cs-CZ" dirty="0"/>
              <a:t>Po ukončení gymnázia (1828) odešel studovat Filosofickou fakultu UK do Prahy. Studium nedokončil.</a:t>
            </a:r>
          </a:p>
        </p:txBody>
      </p:sp>
    </p:spTree>
    <p:extLst>
      <p:ext uri="{BB962C8B-B14F-4D97-AF65-F5344CB8AC3E}">
        <p14:creationId xmlns:p14="http://schemas.microsoft.com/office/powerpoint/2010/main" val="204965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Stal se členem Hilmarovy kočovné společnosti, kde se blíže seznámil s Magdalenou </a:t>
            </a:r>
            <a:r>
              <a:rPr lang="cs-CZ" dirty="0" err="1"/>
              <a:t>Forchheimovou</a:t>
            </a:r>
            <a:r>
              <a:rPr lang="cs-CZ" dirty="0"/>
              <a:t> (1803 – 1870), herečkou a operní zpěvačkou, se kterou se pak v roce 1839 oženil. Po dvou letech působení u této společnosti se vrátil do Prahy.</a:t>
            </a:r>
          </a:p>
          <a:p>
            <a:r>
              <a:rPr lang="cs-CZ" dirty="0"/>
              <a:t>V Praze získal místo účetního </a:t>
            </a:r>
            <a:r>
              <a:rPr lang="cs-CZ" dirty="0" smtClean="0"/>
              <a:t>ve </a:t>
            </a:r>
            <a:r>
              <a:rPr lang="cs-CZ" dirty="0"/>
              <a:t>vojenské kanceláři 28. pěšího pluku, kde pracoval až do roku </a:t>
            </a:r>
            <a:r>
              <a:rPr lang="cs-CZ" dirty="0" smtClean="0"/>
              <a:t>1842. </a:t>
            </a:r>
          </a:p>
          <a:p>
            <a:r>
              <a:rPr lang="cs-CZ" dirty="0" smtClean="0"/>
              <a:t>Ve </a:t>
            </a:r>
            <a:r>
              <a:rPr lang="cs-CZ" dirty="0"/>
              <a:t>volném čase se dále věnoval divadlu a novinařině</a:t>
            </a:r>
            <a:r>
              <a:rPr lang="cs-CZ" dirty="0" smtClean="0"/>
              <a:t>.</a:t>
            </a:r>
          </a:p>
          <a:p>
            <a:r>
              <a:rPr lang="cs-CZ" dirty="0"/>
              <a:t>V roce 1833, společně s Karlem Slavojem </a:t>
            </a:r>
            <a:r>
              <a:rPr lang="cs-CZ" dirty="0" err="1"/>
              <a:t>Amerlingem</a:t>
            </a:r>
            <a:r>
              <a:rPr lang="cs-CZ" dirty="0"/>
              <a:t>, F. Dittrichem, skupinou literátů z okruhu Květů </a:t>
            </a:r>
            <a:r>
              <a:rPr lang="cs-CZ" dirty="0" err="1"/>
              <a:t>V.Filípkem</a:t>
            </a:r>
            <a:r>
              <a:rPr lang="cs-CZ" dirty="0"/>
              <a:t>, F. </a:t>
            </a:r>
            <a:r>
              <a:rPr lang="cs-CZ" dirty="0" err="1"/>
              <a:t>Hejnišem</a:t>
            </a:r>
            <a:r>
              <a:rPr lang="cs-CZ" dirty="0"/>
              <a:t>, Karlem Hynkem Máchou ad., založil Kajetánské divadlo, které hrálo na pražské Malé </a:t>
            </a:r>
            <a:r>
              <a:rPr lang="cs-CZ" dirty="0" smtClean="0"/>
              <a:t>Straně. </a:t>
            </a:r>
            <a:r>
              <a:rPr lang="cs-CZ" dirty="0"/>
              <a:t>Bylo zaměřeno na vzdělanější vrstvy a během své čtyřleté existence se zde konalo 25 představení především domácích dramatiků (Klicpera, Štěpánek </a:t>
            </a:r>
            <a:r>
              <a:rPr lang="cs-CZ" dirty="0" smtClean="0"/>
              <a:t>atd</a:t>
            </a:r>
            <a:r>
              <a:rPr lang="cs-CZ" dirty="0"/>
              <a:t>.).</a:t>
            </a:r>
          </a:p>
        </p:txBody>
      </p:sp>
    </p:spTree>
    <p:extLst>
      <p:ext uri="{BB962C8B-B14F-4D97-AF65-F5344CB8AC3E}">
        <p14:creationId xmlns:p14="http://schemas.microsoft.com/office/powerpoint/2010/main" val="8192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547260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V roce 1839 se oženil s herečkou a zpěvačkou Magdalenou </a:t>
            </a:r>
            <a:r>
              <a:rPr lang="cs-CZ" dirty="0" err="1"/>
              <a:t>Forchheimovou</a:t>
            </a:r>
            <a:r>
              <a:rPr lang="cs-CZ" dirty="0"/>
              <a:t>, se kterou čekal dítě. Dítě se ale narodilo mrtvé a Magdalena již po tomto těžkém porodu další děti mít nemohla. </a:t>
            </a:r>
            <a:endParaRPr lang="cs-CZ" dirty="0" smtClean="0"/>
          </a:p>
          <a:p>
            <a:r>
              <a:rPr lang="cs-CZ" dirty="0" smtClean="0"/>
              <a:t>Záhy </a:t>
            </a:r>
            <a:r>
              <a:rPr lang="cs-CZ" dirty="0"/>
              <a:t>navázal intimní poměr s Magdaleninou mladší sestrou Annou </a:t>
            </a:r>
            <a:r>
              <a:rPr lang="cs-CZ" dirty="0" err="1"/>
              <a:t>Forchheimovou-Rajskou</a:t>
            </a:r>
            <a:r>
              <a:rPr lang="cs-CZ" dirty="0"/>
              <a:t> (1824 – 1903</a:t>
            </a:r>
            <a:r>
              <a:rPr lang="cs-CZ" dirty="0" smtClean="0"/>
              <a:t>). </a:t>
            </a:r>
            <a:r>
              <a:rPr lang="cs-CZ" dirty="0"/>
              <a:t>Tak vznikl podivný manželský trojúhelník se dvěma sestrami. </a:t>
            </a:r>
            <a:endParaRPr lang="cs-CZ" dirty="0" smtClean="0"/>
          </a:p>
          <a:p>
            <a:r>
              <a:rPr lang="cs-CZ" dirty="0" smtClean="0"/>
              <a:t>Se </a:t>
            </a:r>
            <a:r>
              <a:rPr lang="cs-CZ" dirty="0"/>
              <a:t>svou milenkou Annou nakonec zplodil sedm </a:t>
            </a:r>
            <a:r>
              <a:rPr lang="cs-CZ" dirty="0" smtClean="0"/>
              <a:t>dětí, </a:t>
            </a:r>
            <a:r>
              <a:rPr lang="cs-CZ" dirty="0"/>
              <a:t>které vychovávala manželka Magdalena. J. K. Tyl měl v době svého úmrtí čtyři nezletilé </a:t>
            </a:r>
            <a:r>
              <a:rPr lang="cs-CZ" dirty="0" smtClean="0"/>
              <a:t>dcery, </a:t>
            </a:r>
            <a:r>
              <a:rPr lang="cs-CZ" dirty="0"/>
              <a:t>tři syny </a:t>
            </a:r>
            <a:r>
              <a:rPr lang="cs-CZ" dirty="0" smtClean="0"/>
              <a:t>a </a:t>
            </a:r>
            <a:r>
              <a:rPr lang="cs-CZ" dirty="0"/>
              <a:t>nejmladší syn Josef Kajetán se narodil v roce 1856 krátce po Tylově </a:t>
            </a:r>
            <a:r>
              <a:rPr lang="cs-CZ" dirty="0" smtClean="0"/>
              <a:t>smrti. </a:t>
            </a:r>
            <a:r>
              <a:rPr lang="cs-CZ" dirty="0"/>
              <a:t>Dvě z dcer, nejstarší Marie Eleonora (16.března 1848 – 14.října 1868) a Eliška (1850 – 1909) byly též herečky. 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jeho smrti se Anna </a:t>
            </a:r>
            <a:r>
              <a:rPr lang="cs-CZ" dirty="0" err="1"/>
              <a:t>Forcheimová-Rajská</a:t>
            </a:r>
            <a:r>
              <a:rPr lang="cs-CZ" dirty="0"/>
              <a:t> provdala za spisovatele a žurnalistu Josefa Ladislava </a:t>
            </a:r>
            <a:r>
              <a:rPr lang="cs-CZ" dirty="0" smtClean="0"/>
              <a:t>Turnovského.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6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72608"/>
          </a:xfrm>
        </p:spPr>
        <p:txBody>
          <a:bodyPr/>
          <a:lstStyle/>
          <a:p>
            <a:r>
              <a:rPr lang="cs-CZ" dirty="0" smtClean="0"/>
              <a:t>HRY</a:t>
            </a:r>
            <a:r>
              <a:rPr lang="cs-CZ" dirty="0"/>
              <a:t>: 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Fidlovačka </a:t>
            </a:r>
            <a:r>
              <a:rPr lang="cs-CZ" u="sng" dirty="0"/>
              <a:t>aneb Žádný hněv a žádná rvačka</a:t>
            </a:r>
            <a:r>
              <a:rPr lang="cs-CZ" dirty="0"/>
              <a:t> – (1834) hra se zpěvy, z venkovského prostředí. Zcela zapadla, ale poprvé zde zazněla budoucí česká hymna. Při psaní textu písně Kde domov můj se Tyl nechal </a:t>
            </a:r>
            <a:r>
              <a:rPr lang="cs-CZ" dirty="0" smtClean="0"/>
              <a:t>inspirovat </a:t>
            </a:r>
            <a:r>
              <a:rPr lang="cs-CZ" dirty="0"/>
              <a:t>svými dojmy z údolí řeky Vrchlice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u="sng" dirty="0"/>
              <a:t>Paní Marjánka, matka </a:t>
            </a:r>
            <a:r>
              <a:rPr lang="cs-CZ" u="sng" dirty="0" smtClean="0"/>
              <a:t>pluku</a:t>
            </a:r>
          </a:p>
          <a:p>
            <a:r>
              <a:rPr lang="cs-CZ" dirty="0" smtClean="0"/>
              <a:t>HRY ZE ŽIVOTA PRAŽSKÝCH LIDÍ:</a:t>
            </a:r>
          </a:p>
          <a:p>
            <a:pPr marL="0" indent="0">
              <a:buNone/>
            </a:pPr>
            <a:r>
              <a:rPr lang="cs-CZ" u="sng" dirty="0" smtClean="0"/>
              <a:t>Pražský flamendr</a:t>
            </a:r>
          </a:p>
          <a:p>
            <a:pPr marL="0" indent="0">
              <a:buNone/>
            </a:pPr>
            <a:r>
              <a:rPr lang="cs-CZ" u="sng" dirty="0" smtClean="0"/>
              <a:t>Paličova dcera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4077898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7309"/>
            <a:ext cx="3952875" cy="631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6233052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55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Autofit/>
          </a:bodyPr>
          <a:lstStyle/>
          <a:p>
            <a:r>
              <a:rPr lang="cs-CZ" sz="2400" dirty="0" smtClean="0"/>
              <a:t>DRAMATICKÉ BÁCHORKY:</a:t>
            </a:r>
          </a:p>
          <a:p>
            <a:pPr marL="0" indent="0">
              <a:buNone/>
            </a:pPr>
            <a:r>
              <a:rPr lang="cs-CZ" sz="2400" u="sng" dirty="0" smtClean="0"/>
              <a:t>Strakonický </a:t>
            </a:r>
            <a:r>
              <a:rPr lang="cs-CZ" sz="2400" u="sng" dirty="0"/>
              <a:t>dudák aneb Hody divých žen</a:t>
            </a:r>
            <a:r>
              <a:rPr lang="cs-CZ" sz="2400" dirty="0"/>
              <a:t> – dudák Švanda odchází do ciziny za vyšším výdělkem, ale pak si uvědomuje, co pro něj domov znamená a vrací se zpět. Tyl chtěl odsoudit lidi, kteří odešli do ciziny.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Lesní </a:t>
            </a:r>
            <a:r>
              <a:rPr lang="cs-CZ" sz="2400" u="sng" dirty="0"/>
              <a:t>panna aneb Cesta do Ameriky</a:t>
            </a:r>
            <a:r>
              <a:rPr lang="cs-CZ" sz="2400" dirty="0"/>
              <a:t> – objevuje se zde </a:t>
            </a:r>
            <a:r>
              <a:rPr lang="cs-CZ" sz="2400" dirty="0" smtClean="0"/>
              <a:t>stejná </a:t>
            </a:r>
            <a:r>
              <a:rPr lang="cs-CZ" sz="2400" dirty="0"/>
              <a:t>myšlenka jako ve Strakonickém dudákovi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HISTORICKÉ HRY:</a:t>
            </a:r>
          </a:p>
          <a:p>
            <a:pPr marL="0" indent="0">
              <a:buNone/>
            </a:pPr>
            <a:r>
              <a:rPr lang="cs-CZ" sz="2400" u="sng" dirty="0" smtClean="0"/>
              <a:t>Krvavý </a:t>
            </a:r>
            <a:r>
              <a:rPr lang="cs-CZ" sz="2400" u="sng" dirty="0"/>
              <a:t>soud aneb Kutnohorští havíři</a:t>
            </a:r>
            <a:r>
              <a:rPr lang="cs-CZ" sz="2400" dirty="0"/>
              <a:t> – zachycuje zde potlačení vzpoury kutnohorských havířů v 15. stol.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Jan </a:t>
            </a:r>
            <a:r>
              <a:rPr lang="cs-CZ" sz="2400" u="sng" dirty="0"/>
              <a:t>Hus </a:t>
            </a:r>
            <a:r>
              <a:rPr lang="cs-CZ" sz="2400" dirty="0"/>
              <a:t>– hra je namířena proti církvi. Je zde poměrně mnoho historických </a:t>
            </a:r>
            <a:r>
              <a:rPr lang="cs-CZ" sz="2400" dirty="0" smtClean="0"/>
              <a:t>nepřesností.</a:t>
            </a:r>
            <a:endParaRPr lang="cs-CZ" sz="2400" dirty="0"/>
          </a:p>
          <a:p>
            <a:pPr marL="0" indent="0">
              <a:buNone/>
            </a:pPr>
            <a:r>
              <a:rPr lang="cs-CZ" sz="2400" u="sng" dirty="0"/>
              <a:t>Žižka z </a:t>
            </a:r>
            <a:r>
              <a:rPr lang="cs-CZ" sz="2400" u="sng" dirty="0" smtClean="0"/>
              <a:t>Trocnova</a:t>
            </a:r>
          </a:p>
          <a:p>
            <a:r>
              <a:rPr lang="cs-CZ" sz="2400" dirty="0"/>
              <a:t>DROBNÁ DÍLA</a:t>
            </a:r>
            <a:r>
              <a:rPr lang="cs-CZ" sz="2400" dirty="0" smtClean="0"/>
              <a:t>: </a:t>
            </a:r>
            <a:r>
              <a:rPr lang="cs-CZ" sz="2400" u="sng" dirty="0" smtClean="0"/>
              <a:t>Rozervanec</a:t>
            </a:r>
            <a:r>
              <a:rPr lang="cs-CZ" sz="2400" dirty="0" smtClean="0"/>
              <a:t> </a:t>
            </a:r>
            <a:r>
              <a:rPr lang="cs-CZ" sz="2400" dirty="0"/>
              <a:t>– odsouzení romantických životních postojů, kritika Karla Hynka Máchy, především jeho </a:t>
            </a:r>
            <a:r>
              <a:rPr lang="cs-CZ" sz="2400" dirty="0" smtClean="0"/>
              <a:t>Máje.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868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97685"/>
          </a:xfrm>
        </p:spPr>
        <p:txBody>
          <a:bodyPr>
            <a:no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600" dirty="0" smtClean="0"/>
              <a:t>Jaký byl hlavní cíl jeho tvorby?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600" dirty="0" smtClean="0"/>
              <a:t>V redakce kterého dodnes známého časopisu působil?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600" dirty="0" smtClean="0"/>
              <a:t>Kolik měl J. K. Tyl potomků?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600" dirty="0" smtClean="0"/>
              <a:t>Ve které hře poprvé zazněla hymna?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600" dirty="0" smtClean="0"/>
              <a:t>Vyjmenujte další díla J. K. Tyla?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2921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472608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Vytvořit české drama.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Časopis Květy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7 potomků (s milenkou)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Fidlovačka aneb </a:t>
            </a:r>
            <a:r>
              <a:rPr lang="cs-CZ" dirty="0"/>
              <a:t>Ž</a:t>
            </a:r>
            <a:r>
              <a:rPr lang="cs-CZ" dirty="0" smtClean="0"/>
              <a:t>ádný hněv a žádná rvačka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Strakonický dudák aneb Hody divých žen, Jan Hus, Jan Žižka z Trocnova, Rozervanec, Lesní panna aneb Cesta do Ameriky, Paličova dcera,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20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pPr marL="0" lvl="0" indent="0">
              <a:buClr>
                <a:srgbClr val="CC4757"/>
              </a:buClr>
              <a:buNone/>
            </a:pPr>
            <a:endParaRPr lang="cs-CZ" sz="2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59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28592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josef+kajet%C3%A1n+tyl&amp;hl=cs&amp;sa=X&amp;biw=1366&amp;bih=667&amp;tbm=isch&amp;prmd=imvns&amp;tbnid=b88aSph2eQmV-M:&amp;imgrefurl=http://cs.wikipedia.org/wiki/Josef_Kajet%25C3%25A1n_Tyl&amp;docid=-rI1ubbnXGYkiM&amp;imgurl=http://upload.wikimedia.org/wikipedia/commons/thumb/2/25/Jan_Vil%2525C3%2525ADmek_-_Josef_Kajet%2525C3%2525A1n_Tyl.jpg/250px-Jan_Vil%2525C3%2525ADmek_-_</a:t>
            </a:r>
            <a:r>
              <a:rPr lang="cs-CZ" sz="1400" dirty="0" smtClean="0"/>
              <a:t>Josef_Kajet%2525C3%2525A1n_Tyl.jpg&amp;w=250&amp;h=331&amp;ei=7B9VUKOVK8TQhAfihYCwBg&amp;zoom=1&amp;iact=hc&amp;vpx=173&amp;vpy=153&amp;dur=365&amp;hovh=258&amp;hovw=195&amp;tx=106&amp;ty=174&amp;sig=102017272120240730438&amp;page=1&amp;tbnh=134&amp;tbnw=100&amp;start=0&amp;ndsp=26&amp;ved=1t:429,r:0,s:0,i:87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6. 3.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http://www.google.cz/imgres?q=josef+kajet%C3%A1n+tyl&amp;hl=cs&amp;sa=X&amp;biw=1366&amp;bih=667&amp;tbm=isch&amp;prmd=imvns&amp;tbnid=V2f3DVLgqSpaoM:&amp;imgrefurl=http://www.rostakovastezka.webgarden.cz/obcanstvi&amp;docid=oNxVx-KZpxCxkM&amp;imgurl=http://</a:t>
            </a:r>
            <a:r>
              <a:rPr lang="cs-CZ" sz="1400" dirty="0" smtClean="0"/>
              <a:t>rostakovastezka.webgarden.cz/image/154273&amp;w=415&amp;h=663&amp;ei=7B9VUKOVK8TQhAfihYCwBg&amp;zoom=1&amp;iact=hc&amp;vpx=436&amp;vpy=272&amp;dur=132&amp;hovh=284&amp;hovw=178&amp;tx=96&amp;ty=156&amp;sig=102017272120240730438&amp;page=2&amp;tbnh=158&amp;tbnw=99&amp;start=26&amp;ndsp=29&amp;ved=1t:429,r:2,s:26,i:176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6. 3.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7796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152</TotalTime>
  <Words>864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Deluxe</vt:lpstr>
      <vt:lpstr>Josef Kajetán Tyl</vt:lpstr>
      <vt:lpstr>Josef Kajetán Tyl</vt:lpstr>
      <vt:lpstr>Metodika:</vt:lpstr>
      <vt:lpstr>Josef Kajetán Tyl</vt:lpstr>
      <vt:lpstr>Prezentace aplikace PowerPoint</vt:lpstr>
      <vt:lpstr>Životopis:</vt:lpstr>
      <vt:lpstr>Životopis:</vt:lpstr>
      <vt:lpstr>Zajímavosti:</vt:lpstr>
      <vt:lpstr>Dílo:</vt:lpstr>
      <vt:lpstr>Prezentace aplikace PowerPoint</vt:lpstr>
      <vt:lpstr>Dílo: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Kajetán Tyl</dc:title>
  <dc:creator>Machová Alena</dc:creator>
  <cp:lastModifiedBy>Machová Alena</cp:lastModifiedBy>
  <cp:revision>40</cp:revision>
  <dcterms:created xsi:type="dcterms:W3CDTF">2012-09-13T05:00:36Z</dcterms:created>
  <dcterms:modified xsi:type="dcterms:W3CDTF">2012-09-16T15:00:54Z</dcterms:modified>
</cp:coreProperties>
</file>