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7" r:id="rId2"/>
    <p:sldId id="269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73" r:id="rId12"/>
    <p:sldId id="271" r:id="rId13"/>
    <p:sldId id="266" r:id="rId14"/>
    <p:sldId id="267" r:id="rId15"/>
    <p:sldId id="268" r:id="rId16"/>
    <p:sldId id="272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447800"/>
            <a:ext cx="7086600" cy="1470025"/>
          </a:xfrm>
        </p:spPr>
        <p:txBody>
          <a:bodyPr/>
          <a:lstStyle>
            <a:lvl1pPr algn="r">
              <a:defRPr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352800" y="2946400"/>
            <a:ext cx="4432300" cy="1752600"/>
          </a:xfrm>
        </p:spPr>
        <p:txBody>
          <a:bodyPr anchor="ctr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477000" y="6521824"/>
            <a:ext cx="2133600" cy="259976"/>
          </a:xfrm>
        </p:spPr>
        <p:txBody>
          <a:bodyPr/>
          <a:lstStyle>
            <a:lvl1pPr algn="r">
              <a:defRPr/>
            </a:lvl1pPr>
          </a:lstStyle>
          <a:p>
            <a:fld id="{49D86B0C-A061-4430-BF1B-FFDC8C72A6D2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521824"/>
            <a:ext cx="2895600" cy="259976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534400" y="6293224"/>
            <a:ext cx="609600" cy="259976"/>
          </a:xfrm>
        </p:spPr>
        <p:txBody>
          <a:bodyPr/>
          <a:lstStyle>
            <a:lvl1pPr algn="ctr">
              <a:defRPr/>
            </a:lvl1pPr>
          </a:lstStyle>
          <a:p>
            <a:fld id="{317A346D-6B25-4B65-9297-6658A024BA7E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>
            <a:off x="685798" y="0"/>
            <a:ext cx="8001004" cy="7950200"/>
            <a:chOff x="685798" y="0"/>
            <a:chExt cx="8001004" cy="7950200"/>
          </a:xfrm>
        </p:grpSpPr>
        <p:sp>
          <p:nvSpPr>
            <p:cNvPr id="8" name="Pie 7"/>
            <p:cNvSpPr/>
            <p:nvPr/>
          </p:nvSpPr>
          <p:spPr>
            <a:xfrm flipH="1" flipV="1">
              <a:off x="1257300" y="5778500"/>
              <a:ext cx="2171700" cy="2171700"/>
            </a:xfrm>
            <a:prstGeom prst="pie">
              <a:avLst>
                <a:gd name="adj1" fmla="val 0"/>
                <a:gd name="adj2" fmla="val 10800000"/>
              </a:avLst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grpSp>
          <p:nvGrpSpPr>
            <p:cNvPr id="9" name="Group 52"/>
            <p:cNvGrpSpPr/>
            <p:nvPr/>
          </p:nvGrpSpPr>
          <p:grpSpPr>
            <a:xfrm>
              <a:off x="685798" y="0"/>
              <a:ext cx="8001004" cy="6855714"/>
              <a:chOff x="685798" y="0"/>
              <a:chExt cx="8001004" cy="6855714"/>
            </a:xfrm>
          </p:grpSpPr>
          <p:sp>
            <p:nvSpPr>
              <p:cNvPr id="10" name="Freeform 9"/>
              <p:cNvSpPr/>
              <p:nvPr/>
            </p:nvSpPr>
            <p:spPr>
              <a:xfrm>
                <a:off x="685798" y="5880101"/>
                <a:ext cx="1143001" cy="975613"/>
              </a:xfrm>
              <a:custGeom>
                <a:avLst/>
                <a:gdLst>
                  <a:gd name="connsiteX0" fmla="*/ 0 w 1143000"/>
                  <a:gd name="connsiteY0" fmla="*/ 571500 h 1143000"/>
                  <a:gd name="connsiteX1" fmla="*/ 167389 w 1143000"/>
                  <a:gd name="connsiteY1" fmla="*/ 167389 h 1143000"/>
                  <a:gd name="connsiteX2" fmla="*/ 571501 w 1143000"/>
                  <a:gd name="connsiteY2" fmla="*/ 1 h 1143000"/>
                  <a:gd name="connsiteX3" fmla="*/ 975612 w 1143000"/>
                  <a:gd name="connsiteY3" fmla="*/ 167390 h 1143000"/>
                  <a:gd name="connsiteX4" fmla="*/ 1143000 w 1143000"/>
                  <a:gd name="connsiteY4" fmla="*/ 571502 h 1143000"/>
                  <a:gd name="connsiteX5" fmla="*/ 975611 w 1143000"/>
                  <a:gd name="connsiteY5" fmla="*/ 975614 h 1143000"/>
                  <a:gd name="connsiteX6" fmla="*/ 571499 w 1143000"/>
                  <a:gd name="connsiteY6" fmla="*/ 1143002 h 1143000"/>
                  <a:gd name="connsiteX7" fmla="*/ 167387 w 1143000"/>
                  <a:gd name="connsiteY7" fmla="*/ 975613 h 1143000"/>
                  <a:gd name="connsiteX8" fmla="*/ -1 w 1143000"/>
                  <a:gd name="connsiteY8" fmla="*/ 571501 h 1143000"/>
                  <a:gd name="connsiteX9" fmla="*/ 0 w 1143000"/>
                  <a:gd name="connsiteY9" fmla="*/ 571500 h 1143000"/>
                  <a:gd name="connsiteX0" fmla="*/ 1 w 1143001"/>
                  <a:gd name="connsiteY0" fmla="*/ 571499 h 1042965"/>
                  <a:gd name="connsiteX1" fmla="*/ 167390 w 1143001"/>
                  <a:gd name="connsiteY1" fmla="*/ 167388 h 1042965"/>
                  <a:gd name="connsiteX2" fmla="*/ 571502 w 1143001"/>
                  <a:gd name="connsiteY2" fmla="*/ 0 h 1042965"/>
                  <a:gd name="connsiteX3" fmla="*/ 975613 w 1143001"/>
                  <a:gd name="connsiteY3" fmla="*/ 167389 h 1042965"/>
                  <a:gd name="connsiteX4" fmla="*/ 1143001 w 1143001"/>
                  <a:gd name="connsiteY4" fmla="*/ 571501 h 1042965"/>
                  <a:gd name="connsiteX5" fmla="*/ 975612 w 1143001"/>
                  <a:gd name="connsiteY5" fmla="*/ 975613 h 1042965"/>
                  <a:gd name="connsiteX6" fmla="*/ 167388 w 1143001"/>
                  <a:gd name="connsiteY6" fmla="*/ 975612 h 1042965"/>
                  <a:gd name="connsiteX7" fmla="*/ 0 w 1143001"/>
                  <a:gd name="connsiteY7" fmla="*/ 571500 h 1042965"/>
                  <a:gd name="connsiteX8" fmla="*/ 1 w 1143001"/>
                  <a:gd name="connsiteY8" fmla="*/ 571499 h 1042965"/>
                  <a:gd name="connsiteX0" fmla="*/ 1 w 1143001"/>
                  <a:gd name="connsiteY0" fmla="*/ 571499 h 975613"/>
                  <a:gd name="connsiteX1" fmla="*/ 167390 w 1143001"/>
                  <a:gd name="connsiteY1" fmla="*/ 167388 h 975613"/>
                  <a:gd name="connsiteX2" fmla="*/ 571502 w 1143001"/>
                  <a:gd name="connsiteY2" fmla="*/ 0 h 975613"/>
                  <a:gd name="connsiteX3" fmla="*/ 975613 w 1143001"/>
                  <a:gd name="connsiteY3" fmla="*/ 167389 h 975613"/>
                  <a:gd name="connsiteX4" fmla="*/ 1143001 w 1143001"/>
                  <a:gd name="connsiteY4" fmla="*/ 571501 h 975613"/>
                  <a:gd name="connsiteX5" fmla="*/ 975612 w 1143001"/>
                  <a:gd name="connsiteY5" fmla="*/ 975613 h 975613"/>
                  <a:gd name="connsiteX6" fmla="*/ 167388 w 1143001"/>
                  <a:gd name="connsiteY6" fmla="*/ 975612 h 975613"/>
                  <a:gd name="connsiteX7" fmla="*/ 0 w 1143001"/>
                  <a:gd name="connsiteY7" fmla="*/ 571500 h 975613"/>
                  <a:gd name="connsiteX8" fmla="*/ 1 w 1143001"/>
                  <a:gd name="connsiteY8" fmla="*/ 571499 h 9756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143001" h="975613">
                    <a:moveTo>
                      <a:pt x="1" y="571499"/>
                    </a:moveTo>
                    <a:cubicBezTo>
                      <a:pt x="1" y="419928"/>
                      <a:pt x="60213" y="274564"/>
                      <a:pt x="167390" y="167388"/>
                    </a:cubicBezTo>
                    <a:cubicBezTo>
                      <a:pt x="274567" y="60211"/>
                      <a:pt x="419931" y="0"/>
                      <a:pt x="571502" y="0"/>
                    </a:cubicBezTo>
                    <a:cubicBezTo>
                      <a:pt x="723073" y="0"/>
                      <a:pt x="868437" y="60212"/>
                      <a:pt x="975613" y="167389"/>
                    </a:cubicBezTo>
                    <a:cubicBezTo>
                      <a:pt x="1082790" y="274566"/>
                      <a:pt x="1143001" y="419930"/>
                      <a:pt x="1143001" y="571501"/>
                    </a:cubicBezTo>
                    <a:cubicBezTo>
                      <a:pt x="1143001" y="723072"/>
                      <a:pt x="1138214" y="908261"/>
                      <a:pt x="975612" y="975613"/>
                    </a:cubicBezTo>
                    <a:lnTo>
                      <a:pt x="167388" y="975612"/>
                    </a:lnTo>
                    <a:cubicBezTo>
                      <a:pt x="60211" y="868435"/>
                      <a:pt x="0" y="723071"/>
                      <a:pt x="0" y="571500"/>
                    </a:cubicBezTo>
                    <a:lnTo>
                      <a:pt x="1" y="571499"/>
                    </a:lnTo>
                    <a:close/>
                  </a:path>
                </a:pathLst>
              </a:cu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1" name="Oval 10"/>
              <p:cNvSpPr/>
              <p:nvPr/>
            </p:nvSpPr>
            <p:spPr>
              <a:xfrm>
                <a:off x="2590800" y="5181600"/>
                <a:ext cx="914400" cy="9144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2" name="Oval 11"/>
              <p:cNvSpPr/>
              <p:nvPr/>
            </p:nvSpPr>
            <p:spPr>
              <a:xfrm>
                <a:off x="838200" y="5791200"/>
                <a:ext cx="457200" cy="457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3" name="Oval 12"/>
              <p:cNvSpPr/>
              <p:nvPr/>
            </p:nvSpPr>
            <p:spPr>
              <a:xfrm>
                <a:off x="2362200" y="5943600"/>
                <a:ext cx="762000" cy="762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4" name="Oval 13"/>
              <p:cNvSpPr/>
              <p:nvPr/>
            </p:nvSpPr>
            <p:spPr>
              <a:xfrm>
                <a:off x="1676400" y="5626100"/>
                <a:ext cx="457200" cy="457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5" name="Oval 14"/>
              <p:cNvSpPr/>
              <p:nvPr/>
            </p:nvSpPr>
            <p:spPr>
              <a:xfrm>
                <a:off x="1981200" y="5334000"/>
                <a:ext cx="355600" cy="3556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6" name="Oval 15"/>
              <p:cNvSpPr/>
              <p:nvPr/>
            </p:nvSpPr>
            <p:spPr>
              <a:xfrm>
                <a:off x="1943100" y="5562600"/>
                <a:ext cx="431800" cy="4318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7" name="Oval 16"/>
              <p:cNvSpPr/>
              <p:nvPr/>
            </p:nvSpPr>
            <p:spPr>
              <a:xfrm>
                <a:off x="2362200" y="5029200"/>
                <a:ext cx="762000" cy="762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8" name="Oval 17"/>
              <p:cNvSpPr/>
              <p:nvPr/>
            </p:nvSpPr>
            <p:spPr>
              <a:xfrm>
                <a:off x="3009900" y="4419600"/>
                <a:ext cx="355600" cy="3556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9" name="Oval 18"/>
              <p:cNvSpPr/>
              <p:nvPr/>
            </p:nvSpPr>
            <p:spPr>
              <a:xfrm>
                <a:off x="2971800" y="4648200"/>
                <a:ext cx="431800" cy="4318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0" name="Oval 19"/>
              <p:cNvSpPr/>
              <p:nvPr/>
            </p:nvSpPr>
            <p:spPr>
              <a:xfrm>
                <a:off x="3314700" y="4724400"/>
                <a:ext cx="203200" cy="203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1" name="Oval 20"/>
              <p:cNvSpPr/>
              <p:nvPr/>
            </p:nvSpPr>
            <p:spPr>
              <a:xfrm>
                <a:off x="3619500" y="5029200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2" name="Oval 21"/>
              <p:cNvSpPr/>
              <p:nvPr/>
            </p:nvSpPr>
            <p:spPr>
              <a:xfrm>
                <a:off x="1384300" y="5486400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3" name="Oval 22"/>
              <p:cNvSpPr/>
              <p:nvPr/>
            </p:nvSpPr>
            <p:spPr>
              <a:xfrm>
                <a:off x="3505200" y="5257800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4" name="Oval 23"/>
              <p:cNvSpPr/>
              <p:nvPr/>
            </p:nvSpPr>
            <p:spPr>
              <a:xfrm>
                <a:off x="1295400" y="5664200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5" name="Oval 24"/>
              <p:cNvSpPr/>
              <p:nvPr/>
            </p:nvSpPr>
            <p:spPr>
              <a:xfrm>
                <a:off x="1447800" y="5511800"/>
                <a:ext cx="127000" cy="127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6" name="Oval 25"/>
              <p:cNvSpPr/>
              <p:nvPr/>
            </p:nvSpPr>
            <p:spPr>
              <a:xfrm>
                <a:off x="1600200" y="5486400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7" name="Oval 26"/>
              <p:cNvSpPr/>
              <p:nvPr/>
            </p:nvSpPr>
            <p:spPr>
              <a:xfrm>
                <a:off x="3352800" y="5943600"/>
                <a:ext cx="533400" cy="5334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8" name="Freeform 27"/>
              <p:cNvSpPr/>
              <p:nvPr/>
            </p:nvSpPr>
            <p:spPr>
              <a:xfrm flipV="1">
                <a:off x="5486400" y="0"/>
                <a:ext cx="1143001" cy="975613"/>
              </a:xfrm>
              <a:custGeom>
                <a:avLst/>
                <a:gdLst>
                  <a:gd name="connsiteX0" fmla="*/ 0 w 1143000"/>
                  <a:gd name="connsiteY0" fmla="*/ 571500 h 1143000"/>
                  <a:gd name="connsiteX1" fmla="*/ 167389 w 1143000"/>
                  <a:gd name="connsiteY1" fmla="*/ 167389 h 1143000"/>
                  <a:gd name="connsiteX2" fmla="*/ 571501 w 1143000"/>
                  <a:gd name="connsiteY2" fmla="*/ 1 h 1143000"/>
                  <a:gd name="connsiteX3" fmla="*/ 975612 w 1143000"/>
                  <a:gd name="connsiteY3" fmla="*/ 167390 h 1143000"/>
                  <a:gd name="connsiteX4" fmla="*/ 1143000 w 1143000"/>
                  <a:gd name="connsiteY4" fmla="*/ 571502 h 1143000"/>
                  <a:gd name="connsiteX5" fmla="*/ 975611 w 1143000"/>
                  <a:gd name="connsiteY5" fmla="*/ 975614 h 1143000"/>
                  <a:gd name="connsiteX6" fmla="*/ 571499 w 1143000"/>
                  <a:gd name="connsiteY6" fmla="*/ 1143002 h 1143000"/>
                  <a:gd name="connsiteX7" fmla="*/ 167387 w 1143000"/>
                  <a:gd name="connsiteY7" fmla="*/ 975613 h 1143000"/>
                  <a:gd name="connsiteX8" fmla="*/ -1 w 1143000"/>
                  <a:gd name="connsiteY8" fmla="*/ 571501 h 1143000"/>
                  <a:gd name="connsiteX9" fmla="*/ 0 w 1143000"/>
                  <a:gd name="connsiteY9" fmla="*/ 571500 h 1143000"/>
                  <a:gd name="connsiteX0" fmla="*/ 1 w 1143001"/>
                  <a:gd name="connsiteY0" fmla="*/ 571499 h 1042965"/>
                  <a:gd name="connsiteX1" fmla="*/ 167390 w 1143001"/>
                  <a:gd name="connsiteY1" fmla="*/ 167388 h 1042965"/>
                  <a:gd name="connsiteX2" fmla="*/ 571502 w 1143001"/>
                  <a:gd name="connsiteY2" fmla="*/ 0 h 1042965"/>
                  <a:gd name="connsiteX3" fmla="*/ 975613 w 1143001"/>
                  <a:gd name="connsiteY3" fmla="*/ 167389 h 1042965"/>
                  <a:gd name="connsiteX4" fmla="*/ 1143001 w 1143001"/>
                  <a:gd name="connsiteY4" fmla="*/ 571501 h 1042965"/>
                  <a:gd name="connsiteX5" fmla="*/ 975612 w 1143001"/>
                  <a:gd name="connsiteY5" fmla="*/ 975613 h 1042965"/>
                  <a:gd name="connsiteX6" fmla="*/ 167388 w 1143001"/>
                  <a:gd name="connsiteY6" fmla="*/ 975612 h 1042965"/>
                  <a:gd name="connsiteX7" fmla="*/ 0 w 1143001"/>
                  <a:gd name="connsiteY7" fmla="*/ 571500 h 1042965"/>
                  <a:gd name="connsiteX8" fmla="*/ 1 w 1143001"/>
                  <a:gd name="connsiteY8" fmla="*/ 571499 h 1042965"/>
                  <a:gd name="connsiteX0" fmla="*/ 1 w 1143001"/>
                  <a:gd name="connsiteY0" fmla="*/ 571499 h 975613"/>
                  <a:gd name="connsiteX1" fmla="*/ 167390 w 1143001"/>
                  <a:gd name="connsiteY1" fmla="*/ 167388 h 975613"/>
                  <a:gd name="connsiteX2" fmla="*/ 571502 w 1143001"/>
                  <a:gd name="connsiteY2" fmla="*/ 0 h 975613"/>
                  <a:gd name="connsiteX3" fmla="*/ 975613 w 1143001"/>
                  <a:gd name="connsiteY3" fmla="*/ 167389 h 975613"/>
                  <a:gd name="connsiteX4" fmla="*/ 1143001 w 1143001"/>
                  <a:gd name="connsiteY4" fmla="*/ 571501 h 975613"/>
                  <a:gd name="connsiteX5" fmla="*/ 975612 w 1143001"/>
                  <a:gd name="connsiteY5" fmla="*/ 975613 h 975613"/>
                  <a:gd name="connsiteX6" fmla="*/ 167388 w 1143001"/>
                  <a:gd name="connsiteY6" fmla="*/ 975612 h 975613"/>
                  <a:gd name="connsiteX7" fmla="*/ 0 w 1143001"/>
                  <a:gd name="connsiteY7" fmla="*/ 571500 h 975613"/>
                  <a:gd name="connsiteX8" fmla="*/ 1 w 1143001"/>
                  <a:gd name="connsiteY8" fmla="*/ 571499 h 9756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143001" h="975613">
                    <a:moveTo>
                      <a:pt x="1" y="571499"/>
                    </a:moveTo>
                    <a:cubicBezTo>
                      <a:pt x="1" y="419928"/>
                      <a:pt x="60213" y="274564"/>
                      <a:pt x="167390" y="167388"/>
                    </a:cubicBezTo>
                    <a:cubicBezTo>
                      <a:pt x="274567" y="60211"/>
                      <a:pt x="419931" y="0"/>
                      <a:pt x="571502" y="0"/>
                    </a:cubicBezTo>
                    <a:cubicBezTo>
                      <a:pt x="723073" y="0"/>
                      <a:pt x="868437" y="60212"/>
                      <a:pt x="975613" y="167389"/>
                    </a:cubicBezTo>
                    <a:cubicBezTo>
                      <a:pt x="1082790" y="274566"/>
                      <a:pt x="1143001" y="419930"/>
                      <a:pt x="1143001" y="571501"/>
                    </a:cubicBezTo>
                    <a:cubicBezTo>
                      <a:pt x="1143001" y="723072"/>
                      <a:pt x="1138214" y="908261"/>
                      <a:pt x="975612" y="975613"/>
                    </a:cubicBezTo>
                    <a:lnTo>
                      <a:pt x="167388" y="975612"/>
                    </a:lnTo>
                    <a:cubicBezTo>
                      <a:pt x="60211" y="868435"/>
                      <a:pt x="0" y="723071"/>
                      <a:pt x="0" y="571500"/>
                    </a:cubicBezTo>
                    <a:lnTo>
                      <a:pt x="1" y="571499"/>
                    </a:lnTo>
                    <a:close/>
                  </a:path>
                </a:pathLst>
              </a:cu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9" name="Oval 28"/>
              <p:cNvSpPr/>
              <p:nvPr/>
            </p:nvSpPr>
            <p:spPr>
              <a:xfrm flipV="1">
                <a:off x="7391402" y="759714"/>
                <a:ext cx="914400" cy="9144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0" name="Oval 29"/>
              <p:cNvSpPr/>
              <p:nvPr/>
            </p:nvSpPr>
            <p:spPr>
              <a:xfrm flipV="1">
                <a:off x="5638802" y="607314"/>
                <a:ext cx="457200" cy="457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1" name="Oval 30"/>
              <p:cNvSpPr/>
              <p:nvPr/>
            </p:nvSpPr>
            <p:spPr>
              <a:xfrm flipV="1">
                <a:off x="7162802" y="150114"/>
                <a:ext cx="762000" cy="762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2" name="Oval 31"/>
              <p:cNvSpPr/>
              <p:nvPr/>
            </p:nvSpPr>
            <p:spPr>
              <a:xfrm flipV="1">
                <a:off x="6477002" y="772414"/>
                <a:ext cx="457200" cy="457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3" name="Oval 32"/>
              <p:cNvSpPr/>
              <p:nvPr/>
            </p:nvSpPr>
            <p:spPr>
              <a:xfrm flipV="1">
                <a:off x="6781802" y="1166114"/>
                <a:ext cx="355600" cy="3556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4" name="Oval 33"/>
              <p:cNvSpPr/>
              <p:nvPr/>
            </p:nvSpPr>
            <p:spPr>
              <a:xfrm flipV="1">
                <a:off x="6743702" y="861314"/>
                <a:ext cx="431800" cy="4318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5" name="Oval 34"/>
              <p:cNvSpPr/>
              <p:nvPr/>
            </p:nvSpPr>
            <p:spPr>
              <a:xfrm flipV="1">
                <a:off x="7162802" y="1064514"/>
                <a:ext cx="762000" cy="762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6" name="Oval 35"/>
              <p:cNvSpPr/>
              <p:nvPr/>
            </p:nvSpPr>
            <p:spPr>
              <a:xfrm flipV="1">
                <a:off x="7810502" y="2080514"/>
                <a:ext cx="355600" cy="3556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7" name="Oval 36"/>
              <p:cNvSpPr/>
              <p:nvPr/>
            </p:nvSpPr>
            <p:spPr>
              <a:xfrm flipV="1">
                <a:off x="7772402" y="1775714"/>
                <a:ext cx="431800" cy="4318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8" name="Oval 37"/>
              <p:cNvSpPr/>
              <p:nvPr/>
            </p:nvSpPr>
            <p:spPr>
              <a:xfrm flipV="1">
                <a:off x="8115302" y="1928114"/>
                <a:ext cx="203200" cy="203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9" name="Oval 38"/>
              <p:cNvSpPr/>
              <p:nvPr/>
            </p:nvSpPr>
            <p:spPr>
              <a:xfrm flipV="1">
                <a:off x="8420102" y="1623314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0" name="Oval 39"/>
              <p:cNvSpPr/>
              <p:nvPr/>
            </p:nvSpPr>
            <p:spPr>
              <a:xfrm flipV="1">
                <a:off x="6184902" y="1242314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1" name="Oval 40"/>
              <p:cNvSpPr/>
              <p:nvPr/>
            </p:nvSpPr>
            <p:spPr>
              <a:xfrm flipV="1">
                <a:off x="8305802" y="1394714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2" name="Oval 41"/>
              <p:cNvSpPr/>
              <p:nvPr/>
            </p:nvSpPr>
            <p:spPr>
              <a:xfrm flipV="1">
                <a:off x="6096002" y="1064514"/>
                <a:ext cx="127000" cy="127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43" name="Oval 42"/>
              <p:cNvSpPr/>
              <p:nvPr/>
            </p:nvSpPr>
            <p:spPr>
              <a:xfrm flipV="1">
                <a:off x="6248402" y="1216914"/>
                <a:ext cx="127000" cy="127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44" name="Oval 43"/>
              <p:cNvSpPr/>
              <p:nvPr/>
            </p:nvSpPr>
            <p:spPr>
              <a:xfrm flipV="1">
                <a:off x="6400802" y="1242314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5" name="Oval 44"/>
              <p:cNvSpPr/>
              <p:nvPr/>
            </p:nvSpPr>
            <p:spPr>
              <a:xfrm flipV="1">
                <a:off x="8153402" y="378714"/>
                <a:ext cx="533400" cy="5334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</p:grpSp>
      </p:grpSp>
      <p:sp>
        <p:nvSpPr>
          <p:cNvPr id="46" name="Oval 45"/>
          <p:cNvSpPr/>
          <p:nvPr/>
        </p:nvSpPr>
        <p:spPr>
          <a:xfrm>
            <a:off x="8636000" y="6589059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7" name="Oval 46"/>
          <p:cNvSpPr/>
          <p:nvPr/>
        </p:nvSpPr>
        <p:spPr>
          <a:xfrm>
            <a:off x="8788400" y="6589059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8" name="Oval 47"/>
          <p:cNvSpPr/>
          <p:nvPr/>
        </p:nvSpPr>
        <p:spPr>
          <a:xfrm>
            <a:off x="8940800" y="6589059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D86B0C-A061-4430-BF1B-FFDC8C72A6D2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7A346D-6B25-4B65-9297-6658A024BA7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D86B0C-A061-4430-BF1B-FFDC8C72A6D2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7A346D-6B25-4B65-9297-6658A024BA7E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>
            <a:off x="4592782" y="2133600"/>
            <a:ext cx="3865418" cy="4172197"/>
            <a:chOff x="0" y="0"/>
            <a:chExt cx="1600200" cy="17272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grpSp>
        <p:nvGrpSpPr>
          <p:cNvPr id="33" name="Group 32"/>
          <p:cNvGrpSpPr/>
          <p:nvPr/>
        </p:nvGrpSpPr>
        <p:grpSpPr>
          <a:xfrm>
            <a:off x="609600" y="990600"/>
            <a:ext cx="1179761" cy="1356814"/>
            <a:chOff x="266700" y="914400"/>
            <a:chExt cx="1179761" cy="1356814"/>
          </a:xfrm>
        </p:grpSpPr>
        <p:sp>
          <p:nvSpPr>
            <p:cNvPr id="23" name="Oval 22"/>
            <p:cNvSpPr/>
            <p:nvPr/>
          </p:nvSpPr>
          <p:spPr>
            <a:xfrm>
              <a:off x="555812" y="1380565"/>
              <a:ext cx="890649" cy="89064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6" name="Oval 25"/>
            <p:cNvSpPr/>
            <p:nvPr/>
          </p:nvSpPr>
          <p:spPr>
            <a:xfrm flipV="1">
              <a:off x="304800" y="121920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7" name="Oval 26"/>
            <p:cNvSpPr/>
            <p:nvPr/>
          </p:nvSpPr>
          <p:spPr>
            <a:xfrm flipV="1">
              <a:off x="266700" y="914400"/>
              <a:ext cx="431800" cy="4318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8" name="Oval 27"/>
            <p:cNvSpPr/>
            <p:nvPr/>
          </p:nvSpPr>
          <p:spPr>
            <a:xfrm flipV="1">
              <a:off x="609600" y="1066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4400" y="2590800"/>
            <a:ext cx="1905000" cy="1905000"/>
          </a:xfrm>
          <a:prstGeom prst="ellipse">
            <a:avLst/>
          </a:prstGeom>
          <a:solidFill>
            <a:schemeClr val="tx2"/>
          </a:solidFill>
        </p:spPr>
        <p:txBody>
          <a:bodyPr anchor="ctr" anchorCtr="0">
            <a:normAutofit/>
          </a:bodyPr>
          <a:lstStyle>
            <a:lvl1pPr marL="0" indent="0" algn="ctr">
              <a:buNone/>
              <a:defRPr sz="1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0" y="1143000"/>
            <a:ext cx="7086600" cy="1472184"/>
          </a:xfrm>
        </p:spPr>
        <p:txBody>
          <a:bodyPr anchor="ctr" anchorCtr="0">
            <a:normAutofit/>
          </a:bodyPr>
          <a:lstStyle>
            <a:lvl1pPr algn="l">
              <a:defRPr sz="3600" b="0" cap="none" baseline="0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00953" y="1752600"/>
            <a:ext cx="3429000" cy="3886200"/>
          </a:xfrm>
          <a:prstGeom prst="ellipse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vert="horz" lIns="45720" tIns="4572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indent="-228600" algn="l" defTabSz="914400" rtl="0" eaLnBrk="1" latinLnBrk="0" hangingPunct="1"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00600" y="2362200"/>
            <a:ext cx="3429000" cy="3886200"/>
          </a:xfrm>
          <a:prstGeom prst="ellipse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vert="horz" lIns="45720" tIns="4572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indent="-228600" algn="l" defTabSz="914400" rtl="0" eaLnBrk="1" latinLnBrk="0" hangingPunct="1">
              <a:buFont typeface="Wingdings" pitchFamily="2" charset="2"/>
              <a:buChar char="l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indent="-228600" algn="l" defTabSz="914400" rtl="0" eaLnBrk="1" latinLnBrk="0" hangingPunct="1">
              <a:buFont typeface="Arial" pitchFamily="34" charset="0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indent="-228600" algn="l" defTabSz="914400" rtl="0" eaLnBrk="1" latinLnBrk="0" hangingPunct="1">
              <a:buFont typeface="Wingdings" pitchFamily="2" charset="2"/>
              <a:buChar char="l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indent="-228600" algn="l" defTabSz="914400" rtl="0" eaLnBrk="1" latinLnBrk="0" hangingPunct="1">
              <a:buFont typeface="Arial" pitchFamily="34" charset="0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indent="-228600" algn="l" defTabSz="914400" rtl="0" eaLnBrk="1" latinLnBrk="0" hangingPunct="1">
              <a:buFont typeface="Wingdings" pitchFamily="2" charset="2"/>
              <a:buChar char="l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D86B0C-A061-4430-BF1B-FFDC8C72A6D2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7A346D-6B25-4B65-9297-6658A024BA7E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800" y="609600"/>
            <a:ext cx="66294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6200000">
            <a:off x="-870003" y="3147219"/>
            <a:ext cx="3429000" cy="639762"/>
          </a:xfrm>
          <a:prstGeom prst="rect">
            <a:avLst/>
          </a:prstGeom>
          <a:noFill/>
        </p:spPr>
        <p:txBody>
          <a:bodyPr anchor="ctr" anchorCtr="0"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>
            <a:lvl1pPr marL="0" indent="0" algn="ctr">
              <a:buNone/>
              <a:defRPr sz="1800" b="0">
                <a:effectLst/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6800" y="1755648"/>
            <a:ext cx="3200400" cy="3429000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 rot="16200000">
            <a:off x="3259278" y="3756819"/>
            <a:ext cx="3429000" cy="639762"/>
          </a:xfrm>
          <a:prstGeom prst="rect">
            <a:avLst/>
          </a:prstGeom>
          <a:noFill/>
        </p:spPr>
        <p:txBody>
          <a:bodyPr anchor="ctr" anchorCtr="0"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>
            <a:lvl1pPr marL="0" indent="0" algn="ctr">
              <a:buNone/>
              <a:defRPr sz="1800" b="0">
                <a:effectLst/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81600" y="2359152"/>
            <a:ext cx="3200400" cy="3429000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D86B0C-A061-4430-BF1B-FFDC8C72A6D2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7A346D-6B25-4B65-9297-6658A024BA7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D86B0C-A061-4430-BF1B-FFDC8C72A6D2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7A346D-6B25-4B65-9297-6658A024BA7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D86B0C-A061-4430-BF1B-FFDC8C72A6D2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7A346D-6B25-4B65-9297-6658A024BA7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4048"/>
            <a:ext cx="2130552" cy="3044952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vert="horz" lIns="91440" tIns="45720" rIns="91440" bIns="45720" rtlCol="0" anchor="b">
            <a:noAutofit/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D86B0C-A061-4430-BF1B-FFDC8C72A6D2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7A346D-6B25-4B65-9297-6658A024BA7E}" type="slidenum">
              <a:rPr lang="cs-CZ" smtClean="0"/>
              <a:t>‹#›</a:t>
            </a:fld>
            <a:endParaRPr lang="cs-CZ"/>
          </a:p>
        </p:txBody>
      </p:sp>
      <p:grpSp>
        <p:nvGrpSpPr>
          <p:cNvPr id="23" name="Group 22"/>
          <p:cNvGrpSpPr/>
          <p:nvPr/>
        </p:nvGrpSpPr>
        <p:grpSpPr>
          <a:xfrm>
            <a:off x="4695702" y="2133600"/>
            <a:ext cx="4448298" cy="4018808"/>
            <a:chOff x="4695702" y="2133600"/>
            <a:chExt cx="4448298" cy="4018808"/>
          </a:xfrm>
        </p:grpSpPr>
        <p:sp>
          <p:nvSpPr>
            <p:cNvPr id="10" name="Oval 9"/>
            <p:cNvSpPr/>
            <p:nvPr/>
          </p:nvSpPr>
          <p:spPr>
            <a:xfrm>
              <a:off x="4695702" y="5048003"/>
              <a:ext cx="1104405" cy="1104405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1" name="Oval 10"/>
            <p:cNvSpPr/>
            <p:nvPr/>
          </p:nvSpPr>
          <p:spPr>
            <a:xfrm>
              <a:off x="7065818" y="4572000"/>
              <a:ext cx="858982" cy="858982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5339938" y="4894613"/>
              <a:ext cx="1043049" cy="104304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3" name="Oval 12"/>
            <p:cNvSpPr/>
            <p:nvPr/>
          </p:nvSpPr>
          <p:spPr>
            <a:xfrm>
              <a:off x="6693725" y="3048000"/>
              <a:ext cx="1840675" cy="1840675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7916883" y="2133600"/>
              <a:ext cx="858982" cy="858982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5" name="Oval 14"/>
            <p:cNvSpPr/>
            <p:nvPr/>
          </p:nvSpPr>
          <p:spPr>
            <a:xfrm>
              <a:off x="7824849" y="2685803"/>
              <a:ext cx="1043049" cy="104304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8653153" y="2869870"/>
              <a:ext cx="490847" cy="490847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8" name="Oval 17"/>
            <p:cNvSpPr/>
            <p:nvPr/>
          </p:nvSpPr>
          <p:spPr>
            <a:xfrm>
              <a:off x="6552210" y="5120244"/>
              <a:ext cx="306779" cy="306779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6781800" y="5562600"/>
              <a:ext cx="306779" cy="306779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1" name="Oval 20"/>
            <p:cNvSpPr/>
            <p:nvPr/>
          </p:nvSpPr>
          <p:spPr>
            <a:xfrm>
              <a:off x="6705600" y="5181600"/>
              <a:ext cx="306779" cy="30677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2" name="Oval 21"/>
            <p:cNvSpPr/>
            <p:nvPr/>
          </p:nvSpPr>
          <p:spPr>
            <a:xfrm>
              <a:off x="7073735" y="5120244"/>
              <a:ext cx="306779" cy="306779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95600" y="927847"/>
            <a:ext cx="4114800" cy="4114800"/>
          </a:xfr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45720" tIns="9144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228600" indent="-228600" algn="l" defTabSz="914400" rtl="0" eaLnBrk="1" latinLnBrk="0" hangingPunct="1">
              <a:spcBef>
                <a:spcPts val="1800"/>
              </a:spcBef>
              <a:buFont typeface="Wingdings" pitchFamily="2" charset="2"/>
              <a:buChar char="l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511175" indent="-228600" algn="l" defTabSz="914400" rtl="0" eaLnBrk="1" latinLnBrk="0" hangingPunct="1">
              <a:spcBef>
                <a:spcPts val="1800"/>
              </a:spcBef>
              <a:buFont typeface="Arial" pitchFamily="34" charset="0"/>
              <a:buChar char="•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806450" indent="-228600" algn="l" defTabSz="914400" rtl="0" eaLnBrk="1" latinLnBrk="0" hangingPunct="1">
              <a:spcBef>
                <a:spcPts val="1800"/>
              </a:spcBef>
              <a:buFont typeface="Wingdings" pitchFamily="2" charset="2"/>
              <a:buChar char="l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089025" indent="-228600" algn="l" defTabSz="914400" rtl="0" eaLnBrk="1" latinLnBrk="0" hangingPunct="1">
              <a:spcBef>
                <a:spcPts val="1800"/>
              </a:spcBef>
              <a:buFont typeface="Arial" pitchFamily="34" charset="0"/>
              <a:buChar char="•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defTabSz="914400" rtl="0" eaLnBrk="1" latinLnBrk="0" hangingPunct="1">
              <a:spcBef>
                <a:spcPts val="1800"/>
              </a:spcBef>
              <a:buFont typeface="Wingdings" pitchFamily="2" charset="2"/>
              <a:buChar char="l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25" name="Oval 24"/>
          <p:cNvSpPr/>
          <p:nvPr/>
        </p:nvSpPr>
        <p:spPr>
          <a:xfrm>
            <a:off x="3886200" y="5638800"/>
            <a:ext cx="304800" cy="304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199" y="4645152"/>
            <a:ext cx="2514600" cy="1600200"/>
          </a:xfrm>
          <a:solidFill>
            <a:schemeClr val="tx2">
              <a:alpha val="20000"/>
            </a:schemeClr>
          </a:solidFill>
          <a:ln>
            <a:noFill/>
          </a:ln>
        </p:spPr>
        <p:txBody>
          <a:bodyPr vert="horz" lIns="0" tIns="45720" rIns="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ctr" defTabSz="914400" rtl="0" eaLnBrk="1" latinLnBrk="0" hangingPunct="1">
              <a:spcBef>
                <a:spcPts val="1800"/>
              </a:spcBef>
              <a:buFont typeface="Wingdings" pitchFamily="2" charset="2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26" name="Oval 25"/>
          <p:cNvSpPr/>
          <p:nvPr/>
        </p:nvSpPr>
        <p:spPr>
          <a:xfrm>
            <a:off x="3319153" y="5147953"/>
            <a:ext cx="186047" cy="186047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4" name="Oval 23"/>
          <p:cNvSpPr/>
          <p:nvPr/>
        </p:nvSpPr>
        <p:spPr>
          <a:xfrm>
            <a:off x="3225024" y="5103129"/>
            <a:ext cx="186047" cy="186047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2133600" cy="3048000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anchor="b">
            <a:noAutofit/>
          </a:bodyPr>
          <a:lstStyle>
            <a:lvl1pPr algn="l"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4648200"/>
            <a:ext cx="3200400" cy="1524000"/>
          </a:xfrm>
        </p:spPr>
        <p:txBody>
          <a:bodyPr lIns="0" rIns="0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D86B0C-A061-4430-BF1B-FFDC8C72A6D2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7A346D-6B25-4B65-9297-6658A024BA7E}" type="slidenum">
              <a:rPr lang="cs-CZ" smtClean="0"/>
              <a:t>‹#›</a:t>
            </a:fld>
            <a:endParaRPr lang="cs-CZ"/>
          </a:p>
        </p:txBody>
      </p:sp>
      <p:grpSp>
        <p:nvGrpSpPr>
          <p:cNvPr id="22" name="Group 21"/>
          <p:cNvGrpSpPr/>
          <p:nvPr/>
        </p:nvGrpSpPr>
        <p:grpSpPr>
          <a:xfrm>
            <a:off x="3775364" y="2133600"/>
            <a:ext cx="5368636" cy="4724400"/>
            <a:chOff x="0" y="0"/>
            <a:chExt cx="2222500" cy="19558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Oval 12"/>
            <p:cNvSpPr/>
            <p:nvPr/>
          </p:nvSpPr>
          <p:spPr>
            <a:xfrm>
              <a:off x="1714500" y="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1676400" y="2286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2019300" y="304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8" name="Oval 17"/>
            <p:cNvSpPr/>
            <p:nvPr/>
          </p:nvSpPr>
          <p:spPr>
            <a:xfrm>
              <a:off x="914400" y="17526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514600" y="685800"/>
            <a:ext cx="4572000" cy="45720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 Pictures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2133600" cy="3048000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anchor="b">
            <a:noAutofit/>
          </a:bodyPr>
          <a:lstStyle>
            <a:lvl1pPr algn="l"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4648200"/>
            <a:ext cx="3200400" cy="1524000"/>
          </a:xfrm>
        </p:spPr>
        <p:txBody>
          <a:bodyPr lIns="0" rIns="0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D86B0C-A061-4430-BF1B-FFDC8C72A6D2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7A346D-6B25-4B65-9297-6658A024BA7E}" type="slidenum">
              <a:rPr lang="cs-CZ" smtClean="0"/>
              <a:t>‹#›</a:t>
            </a:fld>
            <a:endParaRPr lang="cs-CZ"/>
          </a:p>
        </p:txBody>
      </p:sp>
      <p:grpSp>
        <p:nvGrpSpPr>
          <p:cNvPr id="22" name="Group 21"/>
          <p:cNvGrpSpPr/>
          <p:nvPr/>
        </p:nvGrpSpPr>
        <p:grpSpPr>
          <a:xfrm>
            <a:off x="3775364" y="2133600"/>
            <a:ext cx="5368636" cy="4724400"/>
            <a:chOff x="0" y="0"/>
            <a:chExt cx="2222500" cy="19558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Oval 12"/>
            <p:cNvSpPr/>
            <p:nvPr/>
          </p:nvSpPr>
          <p:spPr>
            <a:xfrm>
              <a:off x="1714500" y="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1676400" y="2286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2019300" y="304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8" name="Oval 17"/>
            <p:cNvSpPr/>
            <p:nvPr/>
          </p:nvSpPr>
          <p:spPr>
            <a:xfrm>
              <a:off x="914400" y="17526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24" name="Picture Placeholder 2"/>
          <p:cNvSpPr>
            <a:spLocks noGrp="1"/>
          </p:cNvSpPr>
          <p:nvPr>
            <p:ph type="pic" idx="1"/>
          </p:nvPr>
        </p:nvSpPr>
        <p:spPr>
          <a:xfrm>
            <a:off x="5638800" y="838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25" name="Picture Placeholder 2"/>
          <p:cNvSpPr>
            <a:spLocks noGrp="1"/>
          </p:cNvSpPr>
          <p:nvPr>
            <p:ph type="pic" idx="13"/>
          </p:nvPr>
        </p:nvSpPr>
        <p:spPr>
          <a:xfrm>
            <a:off x="3810000" y="2362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 Pictures with Cap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2133600" cy="3048000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anchor="b">
            <a:noAutofit/>
          </a:bodyPr>
          <a:lstStyle>
            <a:lvl1pPr algn="l"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4648200"/>
            <a:ext cx="3200400" cy="1524000"/>
          </a:xfrm>
        </p:spPr>
        <p:txBody>
          <a:bodyPr lIns="0" rIns="0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D86B0C-A061-4430-BF1B-FFDC8C72A6D2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7A346D-6B25-4B65-9297-6658A024BA7E}" type="slidenum">
              <a:rPr lang="cs-CZ" smtClean="0"/>
              <a:t>‹#›</a:t>
            </a:fld>
            <a:endParaRPr lang="cs-CZ"/>
          </a:p>
        </p:txBody>
      </p:sp>
      <p:grpSp>
        <p:nvGrpSpPr>
          <p:cNvPr id="3" name="Group 21"/>
          <p:cNvGrpSpPr/>
          <p:nvPr/>
        </p:nvGrpSpPr>
        <p:grpSpPr>
          <a:xfrm>
            <a:off x="3775364" y="2133600"/>
            <a:ext cx="5368636" cy="4724400"/>
            <a:chOff x="0" y="0"/>
            <a:chExt cx="2222500" cy="19558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Oval 12"/>
            <p:cNvSpPr/>
            <p:nvPr/>
          </p:nvSpPr>
          <p:spPr>
            <a:xfrm>
              <a:off x="1714500" y="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1676400" y="2286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2019300" y="304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8" name="Oval 17"/>
            <p:cNvSpPr/>
            <p:nvPr/>
          </p:nvSpPr>
          <p:spPr>
            <a:xfrm>
              <a:off x="914400" y="17526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22" name="Picture Placeholder 2"/>
          <p:cNvSpPr>
            <a:spLocks noGrp="1"/>
          </p:cNvSpPr>
          <p:nvPr>
            <p:ph type="pic" idx="1"/>
          </p:nvPr>
        </p:nvSpPr>
        <p:spPr>
          <a:xfrm>
            <a:off x="5715000" y="76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23" name="Picture Placeholder 2"/>
          <p:cNvSpPr>
            <a:spLocks noGrp="1"/>
          </p:cNvSpPr>
          <p:nvPr>
            <p:ph type="pic" idx="13"/>
          </p:nvPr>
        </p:nvSpPr>
        <p:spPr>
          <a:xfrm>
            <a:off x="3810000" y="2362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24" name="Picture Placeholder 2"/>
          <p:cNvSpPr>
            <a:spLocks noGrp="1"/>
          </p:cNvSpPr>
          <p:nvPr>
            <p:ph type="pic" idx="14"/>
          </p:nvPr>
        </p:nvSpPr>
        <p:spPr>
          <a:xfrm>
            <a:off x="2667000" y="3810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D86B0C-A061-4430-BF1B-FFDC8C72A6D2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7A346D-6B25-4B65-9297-6658A024BA7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D86B0C-A061-4430-BF1B-FFDC8C72A6D2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7A346D-6B25-4B65-9297-6658A024BA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47800" y="609600"/>
            <a:ext cx="66294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800" y="1901952"/>
            <a:ext cx="6629400" cy="4224528"/>
          </a:xfrm>
          <a:prstGeom prst="ellipse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vert="horz" lIns="45720" tIns="4572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521824"/>
            <a:ext cx="2133600" cy="2599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D86B0C-A061-4430-BF1B-FFDC8C72A6D2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521824"/>
            <a:ext cx="2895600" cy="2599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521824"/>
            <a:ext cx="2133600" cy="2599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7A346D-6B25-4B65-9297-6658A024BA7E}" type="slidenum">
              <a:rPr lang="cs-CZ" smtClean="0"/>
              <a:t>‹#›</a:t>
            </a:fld>
            <a:endParaRPr lang="cs-CZ"/>
          </a:p>
        </p:txBody>
      </p:sp>
      <p:sp>
        <p:nvSpPr>
          <p:cNvPr id="59" name="Oval 58"/>
          <p:cNvSpPr/>
          <p:nvPr/>
        </p:nvSpPr>
        <p:spPr>
          <a:xfrm>
            <a:off x="685800" y="152400"/>
            <a:ext cx="914400" cy="9144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2" name="Oval 61"/>
          <p:cNvSpPr/>
          <p:nvPr/>
        </p:nvSpPr>
        <p:spPr>
          <a:xfrm>
            <a:off x="381000" y="1206500"/>
            <a:ext cx="457200" cy="457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3" name="Oval 62"/>
          <p:cNvSpPr/>
          <p:nvPr/>
        </p:nvSpPr>
        <p:spPr>
          <a:xfrm>
            <a:off x="685800" y="914400"/>
            <a:ext cx="355600" cy="3556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4" name="Oval 63"/>
          <p:cNvSpPr/>
          <p:nvPr/>
        </p:nvSpPr>
        <p:spPr>
          <a:xfrm>
            <a:off x="647700" y="1143000"/>
            <a:ext cx="431800" cy="4318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5" name="Oval 64"/>
          <p:cNvSpPr/>
          <p:nvPr/>
        </p:nvSpPr>
        <p:spPr>
          <a:xfrm>
            <a:off x="457200" y="0"/>
            <a:ext cx="762000" cy="762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6" name="Oval 65"/>
          <p:cNvSpPr/>
          <p:nvPr/>
        </p:nvSpPr>
        <p:spPr>
          <a:xfrm>
            <a:off x="1714500" y="0"/>
            <a:ext cx="355600" cy="3556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7" name="Oval 66"/>
          <p:cNvSpPr/>
          <p:nvPr/>
        </p:nvSpPr>
        <p:spPr>
          <a:xfrm>
            <a:off x="1676400" y="228600"/>
            <a:ext cx="431800" cy="4318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8" name="Oval 67"/>
          <p:cNvSpPr/>
          <p:nvPr/>
        </p:nvSpPr>
        <p:spPr>
          <a:xfrm>
            <a:off x="2019300" y="304800"/>
            <a:ext cx="203200" cy="203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9" name="Oval 68"/>
          <p:cNvSpPr/>
          <p:nvPr/>
        </p:nvSpPr>
        <p:spPr>
          <a:xfrm>
            <a:off x="1028700" y="1524000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0" name="Oval 69"/>
          <p:cNvSpPr/>
          <p:nvPr/>
        </p:nvSpPr>
        <p:spPr>
          <a:xfrm>
            <a:off x="88900" y="10668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1" name="Oval 70"/>
          <p:cNvSpPr/>
          <p:nvPr/>
        </p:nvSpPr>
        <p:spPr>
          <a:xfrm>
            <a:off x="914400" y="1752600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2" name="Oval 71"/>
          <p:cNvSpPr/>
          <p:nvPr/>
        </p:nvSpPr>
        <p:spPr>
          <a:xfrm>
            <a:off x="0" y="12446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3" name="Oval 72"/>
          <p:cNvSpPr/>
          <p:nvPr/>
        </p:nvSpPr>
        <p:spPr>
          <a:xfrm>
            <a:off x="152400" y="1092200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74" name="Oval 73"/>
          <p:cNvSpPr/>
          <p:nvPr/>
        </p:nvSpPr>
        <p:spPr>
          <a:xfrm>
            <a:off x="304800" y="10668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7" name="Oval 76"/>
          <p:cNvSpPr/>
          <p:nvPr/>
        </p:nvSpPr>
        <p:spPr>
          <a:xfrm rot="6197586" flipV="1">
            <a:off x="7932464" y="5568366"/>
            <a:ext cx="914400" cy="9144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0" name="Oval 79"/>
          <p:cNvSpPr/>
          <p:nvPr/>
        </p:nvSpPr>
        <p:spPr>
          <a:xfrm rot="6197586" flipV="1">
            <a:off x="8633992" y="4734233"/>
            <a:ext cx="457200" cy="457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1" name="Oval 80"/>
          <p:cNvSpPr/>
          <p:nvPr/>
        </p:nvSpPr>
        <p:spPr>
          <a:xfrm rot="6197586" flipV="1">
            <a:off x="8292676" y="4953384"/>
            <a:ext cx="355600" cy="3556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2" name="Oval 81"/>
          <p:cNvSpPr/>
          <p:nvPr/>
        </p:nvSpPr>
        <p:spPr>
          <a:xfrm rot="6197586" flipV="1">
            <a:off x="8514131" y="4976607"/>
            <a:ext cx="431800" cy="431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3" name="Oval 82"/>
          <p:cNvSpPr/>
          <p:nvPr/>
        </p:nvSpPr>
        <p:spPr>
          <a:xfrm rot="6197586" flipV="1">
            <a:off x="7856272" y="5295370"/>
            <a:ext cx="762000" cy="762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4" name="Oval 83"/>
          <p:cNvSpPr/>
          <p:nvPr/>
        </p:nvSpPr>
        <p:spPr>
          <a:xfrm rot="6197586" flipV="1">
            <a:off x="199818" y="5914818"/>
            <a:ext cx="216774" cy="216774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5" name="Oval 84"/>
          <p:cNvSpPr/>
          <p:nvPr/>
        </p:nvSpPr>
        <p:spPr>
          <a:xfrm rot="6197586" flipV="1">
            <a:off x="7387699" y="5767494"/>
            <a:ext cx="431800" cy="431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6" name="Oval 85"/>
          <p:cNvSpPr/>
          <p:nvPr/>
        </p:nvSpPr>
        <p:spPr>
          <a:xfrm rot="6197586" flipV="1">
            <a:off x="7412357" y="6095509"/>
            <a:ext cx="203200" cy="203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7" name="Oval 86"/>
          <p:cNvSpPr/>
          <p:nvPr/>
        </p:nvSpPr>
        <p:spPr>
          <a:xfrm rot="6197586" flipV="1">
            <a:off x="7638907" y="6462226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8" name="Oval 87"/>
          <p:cNvSpPr/>
          <p:nvPr/>
        </p:nvSpPr>
        <p:spPr>
          <a:xfrm rot="6197586" flipV="1">
            <a:off x="8607584" y="43843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9" name="Oval 88"/>
          <p:cNvSpPr/>
          <p:nvPr/>
        </p:nvSpPr>
        <p:spPr>
          <a:xfrm rot="6197586" flipV="1">
            <a:off x="7887663" y="6403551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0" name="Oval 89"/>
          <p:cNvSpPr/>
          <p:nvPr/>
        </p:nvSpPr>
        <p:spPr>
          <a:xfrm rot="6197586" flipV="1">
            <a:off x="8801061" y="4338664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1" name="Oval 90"/>
          <p:cNvSpPr/>
          <p:nvPr/>
        </p:nvSpPr>
        <p:spPr>
          <a:xfrm rot="6197586" flipV="1">
            <a:off x="8617702" y="4451939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2" name="Oval 91"/>
          <p:cNvSpPr/>
          <p:nvPr/>
        </p:nvSpPr>
        <p:spPr>
          <a:xfrm rot="6197586" flipV="1">
            <a:off x="8557941" y="4594415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5" name="Oval 94"/>
          <p:cNvSpPr/>
          <p:nvPr/>
        </p:nvSpPr>
        <p:spPr>
          <a:xfrm rot="6197586" flipV="1">
            <a:off x="243115" y="6241508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6" name="Oval 95"/>
          <p:cNvSpPr/>
          <p:nvPr/>
        </p:nvSpPr>
        <p:spPr>
          <a:xfrm rot="6197586" flipV="1">
            <a:off x="436592" y="6195872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7" name="Oval 96"/>
          <p:cNvSpPr/>
          <p:nvPr/>
        </p:nvSpPr>
        <p:spPr>
          <a:xfrm rot="6197586" flipV="1">
            <a:off x="253233" y="6309147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8" name="Oval 97"/>
          <p:cNvSpPr/>
          <p:nvPr/>
        </p:nvSpPr>
        <p:spPr>
          <a:xfrm rot="6197586" flipV="1">
            <a:off x="193472" y="6451623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  <p:sldLayoutId id="2147483720" r:id="rId12"/>
    <p:sldLayoutId id="2147483721" r:id="rId13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 spc="200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spcBef>
          <a:spcPts val="1800"/>
        </a:spcBef>
        <a:buFont typeface="Wingdings" pitchFamily="2" charset="2"/>
        <a:buChar char="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1pPr>
      <a:lvl2pPr marL="514350" indent="-228600" algn="l" defTabSz="914400" rtl="0" eaLnBrk="1" latinLnBrk="0" hangingPunct="1"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2pPr>
      <a:lvl3pPr marL="806450" indent="-228600" algn="l" defTabSz="914400" rtl="0" eaLnBrk="1" latinLnBrk="0" hangingPunct="1">
        <a:spcBef>
          <a:spcPts val="1000"/>
        </a:spcBef>
        <a:buFont typeface="Wingdings" pitchFamily="2" charset="2"/>
        <a:buChar char="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3pPr>
      <a:lvl4pPr marL="1089025" indent="-228600" algn="l" defTabSz="914400" rtl="0" eaLnBrk="1" latinLnBrk="0" hangingPunct="1"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spcBef>
          <a:spcPts val="1000"/>
        </a:spcBef>
        <a:buFont typeface="Wingdings" pitchFamily="2" charset="2"/>
        <a:buChar char="l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63888" y="332656"/>
            <a:ext cx="5112568" cy="1224136"/>
          </a:xfrm>
        </p:spPr>
        <p:txBody>
          <a:bodyPr/>
          <a:lstStyle/>
          <a:p>
            <a:pPr algn="ctr"/>
            <a:r>
              <a:rPr lang="cs-CZ" dirty="0" smtClean="0"/>
              <a:t>Božena Němcová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628800"/>
            <a:ext cx="7753672" cy="5040560"/>
          </a:xfrm>
        </p:spPr>
        <p:txBody>
          <a:bodyPr>
            <a:normAutofit fontScale="25000" lnSpcReduction="20000"/>
          </a:bodyPr>
          <a:lstStyle/>
          <a:p>
            <a:pPr marL="0" lvl="0" indent="0" algn="ctr">
              <a:lnSpc>
                <a:spcPct val="120000"/>
              </a:lnSpc>
              <a:buNone/>
            </a:pPr>
            <a:r>
              <a:rPr lang="cs-CZ" sz="7200" dirty="0">
                <a:solidFill>
                  <a:srgbClr val="D7C8FE"/>
                </a:solidFill>
                <a:effectLst/>
                <a:latin typeface="Calibri" pitchFamily="34" charset="0"/>
                <a:cs typeface="Calibri" pitchFamily="34" charset="0"/>
              </a:rPr>
              <a:t>Základní škola Choltice, okres Pardubice </a:t>
            </a:r>
            <a:br>
              <a:rPr lang="cs-CZ" sz="7200" dirty="0">
                <a:solidFill>
                  <a:srgbClr val="D7C8FE"/>
                </a:solidFill>
                <a:effectLst/>
                <a:latin typeface="Calibri" pitchFamily="34" charset="0"/>
                <a:cs typeface="Calibri" pitchFamily="34" charset="0"/>
              </a:rPr>
            </a:br>
            <a:r>
              <a:rPr lang="cs-CZ" sz="7200" dirty="0">
                <a:solidFill>
                  <a:srgbClr val="D7C8FE"/>
                </a:solidFill>
                <a:effectLst/>
                <a:latin typeface="Calibri" pitchFamily="34" charset="0"/>
                <a:cs typeface="Calibri" pitchFamily="34" charset="0"/>
              </a:rPr>
              <a:t>– „Učíme se pro život“</a:t>
            </a:r>
          </a:p>
          <a:p>
            <a:pPr marL="0" lvl="0" indent="0" algn="ctr">
              <a:lnSpc>
                <a:spcPct val="120000"/>
              </a:lnSpc>
              <a:buNone/>
            </a:pPr>
            <a:r>
              <a:rPr lang="cs-CZ" sz="7200" dirty="0">
                <a:solidFill>
                  <a:srgbClr val="D7C8FE"/>
                </a:solidFill>
                <a:effectLst/>
                <a:latin typeface="Calibri" pitchFamily="34" charset="0"/>
                <a:cs typeface="Calibri" pitchFamily="34" charset="0"/>
              </a:rPr>
              <a:t>Šablona: č. III/2 Inovace a zkvalitnění výuky pomocí ICT</a:t>
            </a:r>
          </a:p>
          <a:p>
            <a:pPr marL="0" lvl="0" indent="0" algn="ctr">
              <a:lnSpc>
                <a:spcPct val="120000"/>
              </a:lnSpc>
              <a:buNone/>
            </a:pPr>
            <a:r>
              <a:rPr lang="cs-CZ" sz="7200" dirty="0">
                <a:solidFill>
                  <a:srgbClr val="D7C8FE"/>
                </a:solidFill>
                <a:effectLst/>
                <a:latin typeface="Calibri" pitchFamily="34" charset="0"/>
                <a:cs typeface="Calibri" pitchFamily="34" charset="0"/>
              </a:rPr>
              <a:t>Pořadové číslo</a:t>
            </a:r>
            <a:r>
              <a:rPr lang="cs-CZ" sz="7200" dirty="0" smtClean="0">
                <a:solidFill>
                  <a:srgbClr val="D7C8FE"/>
                </a:solidFill>
                <a:effectLst/>
                <a:latin typeface="Calibri" pitchFamily="34" charset="0"/>
                <a:cs typeface="Calibri" pitchFamily="34" charset="0"/>
              </a:rPr>
              <a:t>: </a:t>
            </a:r>
            <a:r>
              <a:rPr lang="cs-CZ" sz="7200" dirty="0" smtClean="0">
                <a:solidFill>
                  <a:srgbClr val="D7C8FE"/>
                </a:solidFill>
                <a:effectLst/>
                <a:latin typeface="Calibri" pitchFamily="34" charset="0"/>
                <a:cs typeface="Calibri" pitchFamily="34" charset="0"/>
              </a:rPr>
              <a:t>28</a:t>
            </a:r>
            <a:r>
              <a:rPr lang="cs-CZ" sz="7200" dirty="0" smtClean="0">
                <a:solidFill>
                  <a:srgbClr val="D7C8FE"/>
                </a:solidFill>
                <a:effectLst/>
                <a:latin typeface="Calibri" pitchFamily="34" charset="0"/>
                <a:cs typeface="Calibri" pitchFamily="34" charset="0"/>
              </a:rPr>
              <a:t>.</a:t>
            </a:r>
            <a:r>
              <a:rPr lang="cs-CZ" sz="7200" dirty="0">
                <a:solidFill>
                  <a:srgbClr val="D7C8FE"/>
                </a:solidFill>
                <a:effectLst/>
                <a:latin typeface="Calibri" pitchFamily="34" charset="0"/>
                <a:cs typeface="Calibri" pitchFamily="34" charset="0"/>
              </a:rPr>
              <a:t/>
            </a:r>
            <a:br>
              <a:rPr lang="cs-CZ" sz="7200" dirty="0">
                <a:solidFill>
                  <a:srgbClr val="D7C8FE"/>
                </a:solidFill>
                <a:effectLst/>
                <a:latin typeface="Calibri" pitchFamily="34" charset="0"/>
                <a:cs typeface="Calibri" pitchFamily="34" charset="0"/>
              </a:rPr>
            </a:br>
            <a:endParaRPr lang="cs-CZ" sz="7200" dirty="0">
              <a:solidFill>
                <a:srgbClr val="D7C8FE"/>
              </a:solidFill>
              <a:effectLst/>
              <a:latin typeface="Calibri" pitchFamily="34" charset="0"/>
              <a:cs typeface="Calibri" pitchFamily="34" charset="0"/>
            </a:endParaRPr>
          </a:p>
          <a:p>
            <a:pPr marL="0" lvl="0" indent="0" algn="ctr">
              <a:lnSpc>
                <a:spcPct val="120000"/>
              </a:lnSpc>
              <a:buNone/>
            </a:pPr>
            <a:r>
              <a:rPr lang="cs-CZ" sz="7200" dirty="0">
                <a:solidFill>
                  <a:srgbClr val="D7C8FE"/>
                </a:solidFill>
                <a:effectLst/>
                <a:latin typeface="Calibri" pitchFamily="34" charset="0"/>
                <a:cs typeface="Calibri" pitchFamily="34" charset="0"/>
              </a:rPr>
              <a:t>Autor: Machová Alena</a:t>
            </a:r>
            <a:br>
              <a:rPr lang="cs-CZ" sz="7200" dirty="0">
                <a:solidFill>
                  <a:srgbClr val="D7C8FE"/>
                </a:solidFill>
                <a:effectLst/>
                <a:latin typeface="Calibri" pitchFamily="34" charset="0"/>
                <a:cs typeface="Calibri" pitchFamily="34" charset="0"/>
              </a:rPr>
            </a:br>
            <a:endParaRPr lang="cs-CZ" sz="7200" dirty="0">
              <a:solidFill>
                <a:srgbClr val="D7C8FE"/>
              </a:solidFill>
              <a:effectLst/>
              <a:latin typeface="Calibri" pitchFamily="34" charset="0"/>
              <a:cs typeface="Calibri" pitchFamily="34" charset="0"/>
            </a:endParaRPr>
          </a:p>
          <a:p>
            <a:pPr marL="0" lvl="0" indent="0" algn="ctr">
              <a:lnSpc>
                <a:spcPct val="120000"/>
              </a:lnSpc>
              <a:buNone/>
            </a:pPr>
            <a:r>
              <a:rPr lang="cs-CZ" sz="7200" dirty="0">
                <a:solidFill>
                  <a:srgbClr val="D7C8FE"/>
                </a:solidFill>
                <a:effectLst/>
                <a:latin typeface="Calibri" pitchFamily="34" charset="0"/>
                <a:cs typeface="Calibri" pitchFamily="34" charset="0"/>
              </a:rPr>
              <a:t>Ověření ve výuce: 8. třída</a:t>
            </a:r>
            <a:br>
              <a:rPr lang="cs-CZ" sz="7200" dirty="0">
                <a:solidFill>
                  <a:srgbClr val="D7C8FE"/>
                </a:solidFill>
                <a:effectLst/>
                <a:latin typeface="Calibri" pitchFamily="34" charset="0"/>
                <a:cs typeface="Calibri" pitchFamily="34" charset="0"/>
              </a:rPr>
            </a:br>
            <a:endParaRPr lang="cs-CZ" sz="7200" dirty="0">
              <a:solidFill>
                <a:srgbClr val="D7C8FE"/>
              </a:solidFill>
              <a:effectLst/>
              <a:latin typeface="Calibri" pitchFamily="34" charset="0"/>
              <a:cs typeface="Calibri" pitchFamily="34" charset="0"/>
            </a:endParaRPr>
          </a:p>
          <a:p>
            <a:pPr marL="0" lvl="0" indent="0" algn="ctr">
              <a:lnSpc>
                <a:spcPct val="120000"/>
              </a:lnSpc>
              <a:buNone/>
            </a:pPr>
            <a:r>
              <a:rPr lang="cs-CZ" sz="7200" dirty="0">
                <a:solidFill>
                  <a:srgbClr val="D7C8FE"/>
                </a:solidFill>
                <a:effectLst/>
                <a:latin typeface="Calibri" pitchFamily="34" charset="0"/>
                <a:cs typeface="Calibri" pitchFamily="34" charset="0"/>
              </a:rPr>
              <a:t>Datum ověření</a:t>
            </a:r>
            <a:r>
              <a:rPr lang="cs-CZ" sz="7200" dirty="0" smtClean="0">
                <a:solidFill>
                  <a:srgbClr val="D7C8FE"/>
                </a:solidFill>
                <a:effectLst/>
                <a:latin typeface="Calibri" pitchFamily="34" charset="0"/>
                <a:cs typeface="Calibri" pitchFamily="34" charset="0"/>
              </a:rPr>
              <a:t>: 10. 4. 2012 </a:t>
            </a:r>
            <a:endParaRPr lang="cs-CZ" sz="7200" dirty="0">
              <a:solidFill>
                <a:srgbClr val="D7C8FE"/>
              </a:solidFill>
              <a:effectLst/>
              <a:latin typeface="Calibri" pitchFamily="34" charset="0"/>
              <a:cs typeface="Calibri" pitchFamily="34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87451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Božena Němcová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403648" y="2060848"/>
            <a:ext cx="6629400" cy="29924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495531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4048" y="260648"/>
            <a:ext cx="3816424" cy="1152128"/>
          </a:xfrm>
        </p:spPr>
        <p:txBody>
          <a:bodyPr/>
          <a:lstStyle/>
          <a:p>
            <a:pPr algn="ctr"/>
            <a:r>
              <a:rPr lang="cs-CZ" dirty="0" smtClean="0"/>
              <a:t>Metodika: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340768"/>
            <a:ext cx="7753672" cy="5400600"/>
          </a:xfrm>
        </p:spPr>
        <p:txBody>
          <a:bodyPr>
            <a:noAutofit/>
          </a:bodyPr>
          <a:lstStyle/>
          <a:p>
            <a:pPr lvl="0"/>
            <a:r>
              <a:rPr lang="cs-CZ" sz="2800" dirty="0">
                <a:solidFill>
                  <a:srgbClr val="FFFFFF"/>
                </a:solidFill>
                <a:effectLst>
                  <a:outerShdw blurRad="76200" sx="101000" sy="101000" algn="ctr" rotWithShape="0">
                    <a:srgbClr val="FFFFFF">
                      <a:lumMod val="85000"/>
                      <a:alpha val="40000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Žákům promítneme prezentaci, kterou lze doplnit vlastním výkladem.</a:t>
            </a:r>
          </a:p>
          <a:p>
            <a:pPr lvl="0"/>
            <a:r>
              <a:rPr lang="cs-CZ" sz="2800" dirty="0">
                <a:solidFill>
                  <a:srgbClr val="FFFFFF"/>
                </a:solidFill>
                <a:effectLst>
                  <a:outerShdw blurRad="76200" sx="101000" sy="101000" algn="ctr" rotWithShape="0">
                    <a:srgbClr val="FFFFFF">
                      <a:lumMod val="85000"/>
                      <a:alpha val="40000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Z prezentace vybereme několik nejdůležitějších poznámek jako zápis. </a:t>
            </a:r>
          </a:p>
          <a:p>
            <a:pPr lvl="0"/>
            <a:r>
              <a:rPr lang="cs-CZ" sz="2800" dirty="0">
                <a:solidFill>
                  <a:srgbClr val="FFFFFF"/>
                </a:solidFill>
                <a:effectLst>
                  <a:outerShdw blurRad="76200" sx="101000" sy="101000" algn="ctr" rotWithShape="0">
                    <a:srgbClr val="FFFFFF">
                      <a:lumMod val="85000"/>
                      <a:alpha val="40000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Pro kontrolu pozornosti žáků při výkladu je určen závěrečný test.</a:t>
            </a:r>
          </a:p>
        </p:txBody>
      </p:sp>
    </p:spTree>
    <p:extLst>
      <p:ext uri="{BB962C8B-B14F-4D97-AF65-F5344CB8AC3E}">
        <p14:creationId xmlns:p14="http://schemas.microsoft.com/office/powerpoint/2010/main" val="7910851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1268760"/>
            <a:ext cx="6408712" cy="1512168"/>
          </a:xfrm>
        </p:spPr>
        <p:txBody>
          <a:bodyPr>
            <a:normAutofit/>
          </a:bodyPr>
          <a:lstStyle/>
          <a:p>
            <a:pPr algn="ctr"/>
            <a:r>
              <a:rPr lang="cs-CZ" sz="6000" dirty="0" smtClean="0"/>
              <a:t>Božena Němcová</a:t>
            </a:r>
            <a:endParaRPr lang="cs-CZ" sz="6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851920" y="2946400"/>
            <a:ext cx="5040560" cy="336292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* 4. 2. 1820 Vídeň</a:t>
            </a:r>
            <a:br>
              <a:rPr lang="cs-CZ" sz="3200" dirty="0" smtClean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>21. 1. 1862 Praha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9637522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574793"/>
            <a:ext cx="4940429" cy="51389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4035555" y="5902535"/>
            <a:ext cx="154882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dirty="0">
                <a:solidFill>
                  <a:srgbClr val="FFFFFF"/>
                </a:solidFill>
              </a:rPr>
              <a:t>Obrázek č. 1</a:t>
            </a:r>
            <a:endParaRPr lang="cs-CZ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66840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32040" y="188640"/>
            <a:ext cx="3888432" cy="1080120"/>
          </a:xfrm>
        </p:spPr>
        <p:txBody>
          <a:bodyPr/>
          <a:lstStyle/>
          <a:p>
            <a:pPr algn="ctr"/>
            <a:r>
              <a:rPr lang="cs-CZ" dirty="0" smtClean="0"/>
              <a:t>Život: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484784"/>
            <a:ext cx="8496944" cy="4392488"/>
          </a:xfrm>
        </p:spPr>
        <p:txBody>
          <a:bodyPr>
            <a:normAutofit/>
          </a:bodyPr>
          <a:lstStyle/>
          <a:p>
            <a:pPr algn="ctr"/>
            <a:r>
              <a:rPr lang="cs-CZ" sz="3600" dirty="0" smtClean="0">
                <a:latin typeface="Cambria" pitchFamily="18" charset="0"/>
              </a:rPr>
              <a:t> česká spisovatelka</a:t>
            </a:r>
            <a:br>
              <a:rPr lang="cs-CZ" sz="3600" dirty="0" smtClean="0">
                <a:latin typeface="Cambria" pitchFamily="18" charset="0"/>
              </a:rPr>
            </a:br>
            <a:endParaRPr lang="cs-CZ" sz="3600" dirty="0" smtClean="0">
              <a:latin typeface="Cambria" pitchFamily="18" charset="0"/>
            </a:endParaRPr>
          </a:p>
          <a:p>
            <a:pPr algn="ctr"/>
            <a:r>
              <a:rPr lang="cs-CZ" sz="3600" dirty="0">
                <a:latin typeface="Cambria" pitchFamily="18" charset="0"/>
              </a:rPr>
              <a:t> </a:t>
            </a:r>
            <a:r>
              <a:rPr lang="cs-CZ" sz="3600" dirty="0" smtClean="0">
                <a:latin typeface="Cambria" pitchFamily="18" charset="0"/>
              </a:rPr>
              <a:t>Považována za zakladatelku novodobé české prózy</a:t>
            </a:r>
            <a:endParaRPr lang="cs-CZ" sz="3600" dirty="0">
              <a:latin typeface="Cambr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731130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0" y="188640"/>
            <a:ext cx="3505200" cy="1152128"/>
          </a:xfrm>
        </p:spPr>
        <p:txBody>
          <a:bodyPr/>
          <a:lstStyle/>
          <a:p>
            <a:pPr algn="ctr"/>
            <a:r>
              <a:rPr lang="cs-CZ" dirty="0" smtClean="0"/>
              <a:t>Život: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124744"/>
            <a:ext cx="8208912" cy="5472608"/>
          </a:xfrm>
        </p:spPr>
        <p:txBody>
          <a:bodyPr>
            <a:normAutofit fontScale="92500" lnSpcReduction="20000"/>
          </a:bodyPr>
          <a:lstStyle/>
          <a:p>
            <a:pPr algn="ctr"/>
            <a:r>
              <a:rPr lang="cs-CZ" dirty="0"/>
              <a:t> </a:t>
            </a:r>
            <a:r>
              <a:rPr lang="cs-CZ" sz="2600" dirty="0" smtClean="0">
                <a:effectLst/>
                <a:latin typeface="Cambria" pitchFamily="18" charset="0"/>
              </a:rPr>
              <a:t>Rozená </a:t>
            </a:r>
            <a:r>
              <a:rPr lang="cs-CZ" sz="2600" dirty="0">
                <a:effectLst/>
                <a:latin typeface="Cambria" pitchFamily="18" charset="0"/>
              </a:rPr>
              <a:t>Barbora Novotná, později Barbora Panklová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  <a:p>
            <a:pPr algn="ctr"/>
            <a:r>
              <a:rPr lang="cs-CZ" dirty="0"/>
              <a:t> </a:t>
            </a:r>
            <a:r>
              <a:rPr lang="cs-CZ" sz="2600" dirty="0">
                <a:effectLst/>
                <a:latin typeface="Cambria" pitchFamily="18" charset="0"/>
              </a:rPr>
              <a:t>Příjmení Panklová získala, až když si její matku Terezii Novotnou v létě roku 1820 vzal Johann </a:t>
            </a:r>
            <a:r>
              <a:rPr lang="cs-CZ" sz="2600" dirty="0" err="1">
                <a:effectLst/>
                <a:latin typeface="Cambria" pitchFamily="18" charset="0"/>
              </a:rPr>
              <a:t>Pankl</a:t>
            </a:r>
            <a:r>
              <a:rPr lang="cs-CZ" sz="2600" dirty="0">
                <a:effectLst/>
                <a:latin typeface="Cambria" pitchFamily="18" charset="0"/>
              </a:rPr>
              <a:t>. Barboře bylo půl roku. V roce 1821 se </a:t>
            </a:r>
            <a:r>
              <a:rPr lang="cs-CZ" sz="2600" dirty="0" err="1">
                <a:effectLst/>
                <a:latin typeface="Cambria" pitchFamily="18" charset="0"/>
              </a:rPr>
              <a:t>Panklovi</a:t>
            </a:r>
            <a:r>
              <a:rPr lang="cs-CZ" sz="2600" dirty="0">
                <a:effectLst/>
                <a:latin typeface="Cambria" pitchFamily="18" charset="0"/>
              </a:rPr>
              <a:t> přestěhovali do Ratibořic, kam se za nimi v roce 1825 nakrátko přistěhovala i její 55letá babička – Marie Magdaléna Novotná rozená </a:t>
            </a:r>
            <a:r>
              <a:rPr lang="cs-CZ" sz="2600" dirty="0" smtClean="0">
                <a:effectLst/>
                <a:latin typeface="Cambria" pitchFamily="18" charset="0"/>
              </a:rPr>
              <a:t>Čudová, která </a:t>
            </a:r>
            <a:r>
              <a:rPr lang="cs-CZ" sz="2600" dirty="0">
                <a:effectLst/>
                <a:latin typeface="Cambria" pitchFamily="18" charset="0"/>
              </a:rPr>
              <a:t>malou Barunku velmi </a:t>
            </a:r>
            <a:r>
              <a:rPr lang="cs-CZ" sz="2600" dirty="0" smtClean="0">
                <a:effectLst/>
                <a:latin typeface="Cambria" pitchFamily="18" charset="0"/>
              </a:rPr>
              <a:t>ovlivnila.</a:t>
            </a:r>
          </a:p>
        </p:txBody>
      </p:sp>
    </p:spTree>
    <p:extLst>
      <p:ext uri="{BB962C8B-B14F-4D97-AF65-F5344CB8AC3E}">
        <p14:creationId xmlns:p14="http://schemas.microsoft.com/office/powerpoint/2010/main" val="875366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64088" y="116632"/>
            <a:ext cx="3600400" cy="1080120"/>
          </a:xfrm>
        </p:spPr>
        <p:txBody>
          <a:bodyPr/>
          <a:lstStyle/>
          <a:p>
            <a:pPr algn="ctr"/>
            <a:r>
              <a:rPr lang="cs-CZ" dirty="0" smtClean="0"/>
              <a:t>Život: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980728"/>
            <a:ext cx="8496944" cy="5688632"/>
          </a:xfrm>
        </p:spPr>
        <p:txBody>
          <a:bodyPr>
            <a:noAutofit/>
          </a:bodyPr>
          <a:lstStyle/>
          <a:p>
            <a:pPr algn="ctr"/>
            <a:r>
              <a:rPr lang="cs-CZ" sz="2400" dirty="0" smtClean="0">
                <a:effectLst/>
                <a:latin typeface="Cambria" pitchFamily="18" charset="0"/>
              </a:rPr>
              <a:t>Roku </a:t>
            </a:r>
            <a:r>
              <a:rPr lang="cs-CZ" sz="2400" dirty="0">
                <a:effectLst/>
                <a:latin typeface="Cambria" pitchFamily="18" charset="0"/>
              </a:rPr>
              <a:t>1837 jí rodiče našli ženicha – Josefa Němce </a:t>
            </a:r>
            <a:r>
              <a:rPr lang="cs-CZ" sz="2400" dirty="0" smtClean="0">
                <a:effectLst/>
                <a:latin typeface="Cambria" pitchFamily="18" charset="0"/>
              </a:rPr>
              <a:t>a </a:t>
            </a:r>
            <a:r>
              <a:rPr lang="cs-CZ" sz="2400" dirty="0">
                <a:effectLst/>
                <a:latin typeface="Cambria" pitchFamily="18" charset="0"/>
              </a:rPr>
              <a:t>ještě téhož roku se vzali. Josef Němec, jemuž porodila tři syny </a:t>
            </a:r>
            <a:r>
              <a:rPr lang="cs-CZ" sz="2400" dirty="0" smtClean="0">
                <a:effectLst/>
                <a:latin typeface="Cambria" pitchFamily="18" charset="0"/>
              </a:rPr>
              <a:t>a dceru (Hynek, Karel, Theodora a Jaroslav), </a:t>
            </a:r>
            <a:r>
              <a:rPr lang="cs-CZ" sz="2400" dirty="0">
                <a:effectLst/>
                <a:latin typeface="Cambria" pitchFamily="18" charset="0"/>
              </a:rPr>
              <a:t>pracoval jako komisař finanční stráže (celník). </a:t>
            </a:r>
            <a:r>
              <a:rPr lang="cs-CZ" sz="2400" dirty="0" smtClean="0">
                <a:effectLst/>
                <a:latin typeface="Cambria" pitchFamily="18" charset="0"/>
              </a:rPr>
              <a:t>Byl </a:t>
            </a:r>
            <a:r>
              <a:rPr lang="cs-CZ" sz="2400" dirty="0">
                <a:effectLst/>
                <a:latin typeface="Cambria" pitchFamily="18" charset="0"/>
              </a:rPr>
              <a:t>často služebně překládán </a:t>
            </a:r>
            <a:r>
              <a:rPr lang="cs-CZ" sz="2400" dirty="0" smtClean="0">
                <a:effectLst/>
                <a:latin typeface="Cambria" pitchFamily="18" charset="0"/>
              </a:rPr>
              <a:t/>
            </a:r>
            <a:br>
              <a:rPr lang="cs-CZ" sz="2400" dirty="0" smtClean="0">
                <a:effectLst/>
                <a:latin typeface="Cambria" pitchFamily="18" charset="0"/>
              </a:rPr>
            </a:br>
            <a:r>
              <a:rPr lang="cs-CZ" sz="2400" dirty="0" smtClean="0">
                <a:effectLst/>
                <a:latin typeface="Cambria" pitchFamily="18" charset="0"/>
              </a:rPr>
              <a:t>a </a:t>
            </a:r>
            <a:r>
              <a:rPr lang="cs-CZ" sz="2400" dirty="0">
                <a:effectLst/>
                <a:latin typeface="Cambria" pitchFamily="18" charset="0"/>
              </a:rPr>
              <a:t>s ním se stěhovala i rodina</a:t>
            </a:r>
            <a:r>
              <a:rPr lang="cs-CZ" sz="2400" dirty="0" smtClean="0">
                <a:effectLst/>
                <a:latin typeface="Cambria" pitchFamily="18" charset="0"/>
              </a:rPr>
              <a:t>.</a:t>
            </a:r>
          </a:p>
          <a:p>
            <a:pPr algn="ctr"/>
            <a:r>
              <a:rPr lang="cs-CZ" sz="2400" dirty="0">
                <a:effectLst/>
                <a:latin typeface="Cambria" pitchFamily="18" charset="0"/>
              </a:rPr>
              <a:t> Božena Němcová prožila celý život </a:t>
            </a:r>
            <a:r>
              <a:rPr lang="cs-CZ" sz="2400" dirty="0" smtClean="0">
                <a:effectLst/>
                <a:latin typeface="Cambria" pitchFamily="18" charset="0"/>
              </a:rPr>
              <a:t/>
            </a:r>
            <a:br>
              <a:rPr lang="cs-CZ" sz="2400" dirty="0" smtClean="0">
                <a:effectLst/>
                <a:latin typeface="Cambria" pitchFamily="18" charset="0"/>
              </a:rPr>
            </a:br>
            <a:r>
              <a:rPr lang="cs-CZ" sz="2400" dirty="0" smtClean="0">
                <a:effectLst/>
                <a:latin typeface="Cambria" pitchFamily="18" charset="0"/>
              </a:rPr>
              <a:t>v </a:t>
            </a:r>
            <a:r>
              <a:rPr lang="cs-CZ" sz="2400" dirty="0">
                <a:effectLst/>
                <a:latin typeface="Cambria" pitchFamily="18" charset="0"/>
              </a:rPr>
              <a:t>ponižující chudobě a často i v hladu. </a:t>
            </a:r>
            <a:r>
              <a:rPr lang="cs-CZ" sz="2400" dirty="0" smtClean="0">
                <a:effectLst/>
                <a:latin typeface="Cambria" pitchFamily="18" charset="0"/>
              </a:rPr>
              <a:t>Korespondence </a:t>
            </a:r>
            <a:r>
              <a:rPr lang="cs-CZ" sz="2400" dirty="0">
                <a:effectLst/>
                <a:latin typeface="Cambria" pitchFamily="18" charset="0"/>
              </a:rPr>
              <a:t>ukazuje, že byla nucena opakovaně žádat o pomoc v českých vlasteneckých kruzích.</a:t>
            </a:r>
          </a:p>
        </p:txBody>
      </p:sp>
    </p:spTree>
    <p:extLst>
      <p:ext uri="{BB962C8B-B14F-4D97-AF65-F5344CB8AC3E}">
        <p14:creationId xmlns:p14="http://schemas.microsoft.com/office/powerpoint/2010/main" val="23310816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39752" y="260648"/>
            <a:ext cx="6480720" cy="1296144"/>
          </a:xfrm>
        </p:spPr>
        <p:txBody>
          <a:bodyPr/>
          <a:lstStyle/>
          <a:p>
            <a:pPr algn="ctr"/>
            <a:r>
              <a:rPr lang="cs-CZ" dirty="0" smtClean="0"/>
              <a:t>Zajímavosti ze života: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268760"/>
            <a:ext cx="8496944" cy="5328592"/>
          </a:xfrm>
        </p:spPr>
        <p:txBody>
          <a:bodyPr>
            <a:normAutofit fontScale="25000" lnSpcReduction="20000"/>
          </a:bodyPr>
          <a:lstStyle/>
          <a:p>
            <a:pPr algn="ctr"/>
            <a:r>
              <a:rPr lang="cs-CZ" sz="9600" dirty="0">
                <a:effectLst/>
                <a:latin typeface="Cambria" pitchFamily="18" charset="0"/>
              </a:rPr>
              <a:t> </a:t>
            </a:r>
            <a:r>
              <a:rPr lang="cs-CZ" sz="9600" dirty="0" smtClean="0">
                <a:effectLst/>
                <a:latin typeface="Cambria" pitchFamily="18" charset="0"/>
              </a:rPr>
              <a:t>Někteří autoři literatury faktu vyslovili hypotézu, že Božena Němcová byla nemanželskou dcerou kněžny Kateřiny Zaháňské nebo spíše její sestry Dorotey a mladého hraběte Karla </a:t>
            </a:r>
            <a:r>
              <a:rPr lang="cs-CZ" sz="9600" dirty="0" err="1" smtClean="0">
                <a:effectLst/>
                <a:latin typeface="Cambria" pitchFamily="18" charset="0"/>
              </a:rPr>
              <a:t>Clam</a:t>
            </a:r>
            <a:r>
              <a:rPr lang="cs-CZ" sz="9600" dirty="0" smtClean="0">
                <a:effectLst/>
                <a:latin typeface="Cambria" pitchFamily="18" charset="0"/>
              </a:rPr>
              <a:t>-Martinice. Pro tuto hypotézu svědčí nejen vnější podoba </a:t>
            </a:r>
            <a:br>
              <a:rPr lang="cs-CZ" sz="9600" dirty="0" smtClean="0">
                <a:effectLst/>
                <a:latin typeface="Cambria" pitchFamily="18" charset="0"/>
              </a:rPr>
            </a:br>
            <a:r>
              <a:rPr lang="cs-CZ" sz="9600" dirty="0" smtClean="0">
                <a:effectLst/>
                <a:latin typeface="Cambria" pitchFamily="18" charset="0"/>
              </a:rPr>
              <a:t>a nezvykle dobrý vztah Kateřiny Zaháňské </a:t>
            </a:r>
            <a:br>
              <a:rPr lang="cs-CZ" sz="9600" dirty="0" smtClean="0">
                <a:effectLst/>
                <a:latin typeface="Cambria" pitchFamily="18" charset="0"/>
              </a:rPr>
            </a:br>
            <a:r>
              <a:rPr lang="cs-CZ" sz="9600" dirty="0" smtClean="0">
                <a:effectLst/>
                <a:latin typeface="Cambria" pitchFamily="18" charset="0"/>
              </a:rPr>
              <a:t>k Boženě Němcové, ale i zdánlivě vyšší věk Boženy Němcové (uvádí se alternativní rok narození - 1816 nebo 1817). Na druhou stranu existují i silné argumenty proti této spekulaci (např. podoba Boženy Němcové se sestrou).</a:t>
            </a:r>
            <a:endParaRPr lang="cs-CZ" sz="9600" dirty="0">
              <a:effectLst/>
              <a:latin typeface="Cambr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274649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12160" y="188640"/>
            <a:ext cx="2808312" cy="1008112"/>
          </a:xfrm>
        </p:spPr>
        <p:txBody>
          <a:bodyPr/>
          <a:lstStyle/>
          <a:p>
            <a:pPr algn="ctr"/>
            <a:r>
              <a:rPr lang="cs-CZ" dirty="0" smtClean="0"/>
              <a:t>Dílo: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980728"/>
            <a:ext cx="8568952" cy="5616624"/>
          </a:xfrm>
        </p:spPr>
        <p:txBody>
          <a:bodyPr>
            <a:normAutofit fontScale="85000" lnSpcReduction="20000"/>
          </a:bodyPr>
          <a:lstStyle/>
          <a:p>
            <a:pPr algn="ctr"/>
            <a:r>
              <a:rPr lang="cs-CZ" sz="2400" dirty="0" smtClean="0">
                <a:effectLst/>
                <a:latin typeface="Cambria" pitchFamily="18" charset="0"/>
              </a:rPr>
              <a:t> </a:t>
            </a:r>
            <a:r>
              <a:rPr lang="cs-CZ" sz="2800" dirty="0" smtClean="0">
                <a:effectLst/>
                <a:latin typeface="Cambria" pitchFamily="18" charset="0"/>
              </a:rPr>
              <a:t>Babička (1855)</a:t>
            </a:r>
          </a:p>
          <a:p>
            <a:pPr algn="ctr"/>
            <a:r>
              <a:rPr lang="cs-CZ" sz="2800" dirty="0">
                <a:effectLst/>
                <a:latin typeface="Cambria" pitchFamily="18" charset="0"/>
              </a:rPr>
              <a:t> </a:t>
            </a:r>
            <a:r>
              <a:rPr lang="cs-CZ" sz="2800" dirty="0" smtClean="0">
                <a:effectLst/>
                <a:latin typeface="Cambria" pitchFamily="18" charset="0"/>
              </a:rPr>
              <a:t>Divá Bára</a:t>
            </a:r>
          </a:p>
          <a:p>
            <a:pPr algn="ctr"/>
            <a:r>
              <a:rPr lang="cs-CZ" sz="2800" dirty="0">
                <a:effectLst/>
                <a:latin typeface="Cambria" pitchFamily="18" charset="0"/>
              </a:rPr>
              <a:t> </a:t>
            </a:r>
            <a:r>
              <a:rPr lang="cs-CZ" sz="2800" dirty="0" err="1" smtClean="0">
                <a:effectLst/>
                <a:latin typeface="Cambria" pitchFamily="18" charset="0"/>
              </a:rPr>
              <a:t>Chyže</a:t>
            </a:r>
            <a:r>
              <a:rPr lang="cs-CZ" sz="2800" dirty="0" smtClean="0">
                <a:effectLst/>
                <a:latin typeface="Cambria" pitchFamily="18" charset="0"/>
              </a:rPr>
              <a:t> pod horami</a:t>
            </a:r>
          </a:p>
          <a:p>
            <a:pPr algn="ctr"/>
            <a:r>
              <a:rPr lang="cs-CZ" sz="2800" dirty="0">
                <a:effectLst/>
                <a:latin typeface="Cambria" pitchFamily="18" charset="0"/>
              </a:rPr>
              <a:t> </a:t>
            </a:r>
            <a:r>
              <a:rPr lang="cs-CZ" sz="2800" dirty="0" smtClean="0">
                <a:effectLst/>
                <a:latin typeface="Cambria" pitchFamily="18" charset="0"/>
              </a:rPr>
              <a:t>V zámku a v podzámčí</a:t>
            </a:r>
          </a:p>
          <a:p>
            <a:pPr algn="ctr"/>
            <a:r>
              <a:rPr lang="cs-CZ" sz="2800" dirty="0">
                <a:effectLst/>
                <a:latin typeface="Cambria" pitchFamily="18" charset="0"/>
              </a:rPr>
              <a:t> </a:t>
            </a:r>
            <a:r>
              <a:rPr lang="cs-CZ" sz="2800" dirty="0" smtClean="0">
                <a:effectLst/>
                <a:latin typeface="Cambria" pitchFamily="18" charset="0"/>
              </a:rPr>
              <a:t>Pohorská vesnice</a:t>
            </a:r>
          </a:p>
          <a:p>
            <a:pPr algn="ctr"/>
            <a:r>
              <a:rPr lang="cs-CZ" sz="2800" dirty="0">
                <a:effectLst/>
                <a:latin typeface="Cambria" pitchFamily="18" charset="0"/>
              </a:rPr>
              <a:t> </a:t>
            </a:r>
            <a:r>
              <a:rPr lang="cs-CZ" sz="2800" dirty="0" smtClean="0">
                <a:effectLst/>
                <a:latin typeface="Cambria" pitchFamily="18" charset="0"/>
              </a:rPr>
              <a:t>Národní báchorky a pověsti</a:t>
            </a:r>
          </a:p>
          <a:p>
            <a:r>
              <a:rPr lang="cs-CZ" sz="2600" dirty="0">
                <a:effectLst/>
                <a:latin typeface="Cambria" pitchFamily="18" charset="0"/>
              </a:rPr>
              <a:t> </a:t>
            </a:r>
            <a:r>
              <a:rPr lang="cs-CZ" sz="2600" dirty="0" smtClean="0">
                <a:effectLst/>
                <a:latin typeface="Cambria" pitchFamily="18" charset="0"/>
              </a:rPr>
              <a:t>Při psaní se inspirovala životem prostých lidí, často se soustřeďovala na osudy statečných žen.</a:t>
            </a:r>
            <a:endParaRPr lang="cs-CZ" sz="2600" dirty="0">
              <a:effectLst/>
              <a:latin typeface="Cambr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673428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476672"/>
            <a:ext cx="7620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125416" y="6300028"/>
            <a:ext cx="33123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Obrázek č. 2 – Staré Bělidlo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065923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17000"/>
            <a:ext cx="3528392" cy="35441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2875765"/>
            <a:ext cx="2514600" cy="3876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229041"/>
            <a:ext cx="3528392" cy="2642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184304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4048" y="116632"/>
            <a:ext cx="3888432" cy="1224136"/>
          </a:xfrm>
        </p:spPr>
        <p:txBody>
          <a:bodyPr/>
          <a:lstStyle/>
          <a:p>
            <a:pPr algn="ctr"/>
            <a:r>
              <a:rPr lang="cs-CZ" dirty="0" smtClean="0"/>
              <a:t>Opakování: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268760"/>
            <a:ext cx="8208912" cy="5400600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400" dirty="0" smtClean="0">
                <a:effectLst/>
                <a:latin typeface="Cambria" pitchFamily="18" charset="0"/>
              </a:rPr>
              <a:t>Jak se jmenoval její manžel a čím byl?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>
                <a:effectLst/>
                <a:latin typeface="Cambria" pitchFamily="18" charset="0"/>
              </a:rPr>
              <a:t>Kolik měla Božena Němcová dětí?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>
                <a:effectLst/>
                <a:latin typeface="Cambria" pitchFamily="18" charset="0"/>
              </a:rPr>
              <a:t>Vedla Božena Němcová spokojený život? 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>
                <a:effectLst/>
                <a:latin typeface="Cambria" pitchFamily="18" charset="0"/>
              </a:rPr>
              <a:t>Vyjmenujte alespoň tři díla Boženy Němcové.</a:t>
            </a:r>
            <a:endParaRPr lang="cs-CZ" sz="2400" dirty="0">
              <a:effectLst/>
              <a:latin typeface="Cambr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348877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68144" y="188640"/>
            <a:ext cx="3024336" cy="936104"/>
          </a:xfrm>
        </p:spPr>
        <p:txBody>
          <a:bodyPr/>
          <a:lstStyle/>
          <a:p>
            <a:pPr algn="ctr"/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052736"/>
            <a:ext cx="8280920" cy="5544616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400" dirty="0" smtClean="0">
                <a:effectLst/>
                <a:latin typeface="Cambria" pitchFamily="18" charset="0"/>
              </a:rPr>
              <a:t>Josef Němec,  komisař finanční stráže.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>
                <a:effectLst/>
                <a:latin typeface="Cambria" pitchFamily="18" charset="0"/>
              </a:rPr>
              <a:t>Měla 3 syny a dceru (Hynek, Karel, Theodora a Jaroslav).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>
                <a:effectLst/>
                <a:latin typeface="Cambria" pitchFamily="18" charset="0"/>
              </a:rPr>
              <a:t>Žila v ponižující chudobě a o hladu, často se stěhovali, manžel ji týral.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>
                <a:effectLst/>
                <a:latin typeface="Cambria" pitchFamily="18" charset="0"/>
              </a:rPr>
              <a:t>Babička, V zámku a v podzámčí, Divá Bára, </a:t>
            </a:r>
            <a:r>
              <a:rPr lang="cs-CZ" sz="2400" dirty="0" err="1" smtClean="0">
                <a:effectLst/>
                <a:latin typeface="Cambria" pitchFamily="18" charset="0"/>
              </a:rPr>
              <a:t>Chyže</a:t>
            </a:r>
            <a:r>
              <a:rPr lang="cs-CZ" sz="2400" dirty="0" smtClean="0">
                <a:effectLst/>
                <a:latin typeface="Cambria" pitchFamily="18" charset="0"/>
              </a:rPr>
              <a:t> pod horami, Pohorská vesnice, Národní báchorky a pověsti.</a:t>
            </a:r>
            <a:endParaRPr lang="cs-CZ" sz="2400" dirty="0">
              <a:effectLst/>
              <a:latin typeface="Cambr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521298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68144" y="332656"/>
            <a:ext cx="3024336" cy="936104"/>
          </a:xfrm>
        </p:spPr>
        <p:txBody>
          <a:bodyPr/>
          <a:lstStyle/>
          <a:p>
            <a:pPr algn="ctr"/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980728"/>
            <a:ext cx="8496944" cy="5256584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 </a:t>
            </a:r>
            <a:r>
              <a:rPr lang="cs-CZ" sz="2400" i="1" dirty="0">
                <a:effectLst/>
              </a:rPr>
              <a:t>Literární výchova pro 2. stupeň základní školy</a:t>
            </a:r>
            <a:r>
              <a:rPr lang="cs-CZ" sz="2400" dirty="0">
                <a:effectLst/>
              </a:rPr>
              <a:t>. 1. vyd. Praha: SPN, 2001. ISBN 80-7235-026-9. </a:t>
            </a:r>
          </a:p>
          <a:p>
            <a:r>
              <a:rPr lang="cs-CZ" sz="2400" dirty="0">
                <a:effectLst/>
              </a:rPr>
              <a:t>VOLHEJNOVÁ, Veronika. </a:t>
            </a:r>
            <a:r>
              <a:rPr lang="cs-CZ" sz="2400" i="1" dirty="0">
                <a:effectLst/>
              </a:rPr>
              <a:t>Čeští spisovatelé</a:t>
            </a:r>
            <a:r>
              <a:rPr lang="cs-CZ" sz="2400" dirty="0">
                <a:effectLst/>
              </a:rPr>
              <a:t>. 3. vyd. Praha: Fragment, 2011. Odkaz. ISBN 978-80-253-1273-5.</a:t>
            </a:r>
          </a:p>
          <a:p>
            <a:r>
              <a:rPr lang="cs-CZ" sz="2400" dirty="0">
                <a:effectLst/>
              </a:rPr>
              <a:t>SOCHROVÁ, Marie. </a:t>
            </a:r>
            <a:r>
              <a:rPr lang="cs-CZ" sz="2400" i="1" dirty="0">
                <a:effectLst/>
              </a:rPr>
              <a:t>Literatura v kostce</a:t>
            </a:r>
            <a:r>
              <a:rPr lang="cs-CZ" sz="2400" dirty="0">
                <a:effectLst/>
              </a:rPr>
              <a:t>. 2. vyd. Praha: Fragment, 1996. ISBN 80-7200-052-7. </a:t>
            </a:r>
          </a:p>
          <a:p>
            <a:r>
              <a:rPr lang="cs-CZ" sz="2400" dirty="0">
                <a:effectLst/>
              </a:rPr>
              <a:t>LNĚNIČKOVÁ, Jitka. </a:t>
            </a:r>
            <a:r>
              <a:rPr lang="cs-CZ" sz="2400" i="1" dirty="0">
                <a:effectLst/>
              </a:rPr>
              <a:t>České země v době obrození</a:t>
            </a:r>
            <a:r>
              <a:rPr lang="cs-CZ" sz="2400" dirty="0">
                <a:effectLst/>
              </a:rPr>
              <a:t>. 1. vyd. Praha: Albatros, 1995. ISBN </a:t>
            </a:r>
            <a:r>
              <a:rPr lang="cs-CZ" sz="2400" dirty="0" smtClean="0">
                <a:effectLst/>
              </a:rPr>
              <a:t>80-00-00375-9</a:t>
            </a:r>
            <a:r>
              <a:rPr lang="cs-CZ" sz="2300" dirty="0" smtClean="0">
                <a:effectLst/>
              </a:rPr>
              <a:t>.</a:t>
            </a: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endParaRPr lang="cs-CZ" dirty="0" smtClean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6460280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032982" y="260648"/>
            <a:ext cx="471548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4000" dirty="0" smtClean="0">
                <a:latin typeface="+mj-lt"/>
              </a:rPr>
              <a:t>Zdroje obrázků:</a:t>
            </a:r>
            <a:endParaRPr lang="cs-CZ" sz="4000" dirty="0">
              <a:latin typeface="+mj-lt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968534"/>
            <a:ext cx="8280920" cy="54784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1400" dirty="0"/>
              <a:t>http://www.google.cz/imgres?q=Bo%C5%BEena+N%C4%9Bmcov%C3%A1&amp;hl=cs&amp;sa=X&amp;biw=1366&amp;bih=667&amp;tbm=isch&amp;prmd=imvnsbo&amp;tbnid=2Rk3T1bHO9KCQM:&amp;imgrefurl=http://cz.prague-stay.com/lifestyle/clanek/527-bozena-nemcova-1820-1862/&amp;docid=RI4H6xPhpB_1mM&amp;imgurl=http://</a:t>
            </a:r>
            <a:r>
              <a:rPr lang="cs-CZ" sz="1400" dirty="0" smtClean="0"/>
              <a:t>cz.prague-stay.com/img/4932/2/false/prague-bozema-nemcova-czechs-in-history.png&amp;w=448&amp;h=466&amp;ei=LEpQUNq0BcnGtAaD7YHACA&amp;zoom=1&amp;iact=hc&amp;vpx=723&amp;vpy=190&amp;dur=529&amp;hovh=167&amp;hovw=154&amp;tx=88&amp;ty=91&amp;sig=102017272120240730438&amp;page=1&amp;tbnh=130&amp;tbnw=115&amp;start=0&amp;ndsp=27&amp;ved=1t:429,r:14,s:0,i:130</a:t>
            </a:r>
          </a:p>
          <a:p>
            <a:pPr algn="ctr"/>
            <a:r>
              <a:rPr lang="cs-CZ" sz="1400" dirty="0" smtClean="0"/>
              <a:t>(Obrázek č. 1)</a:t>
            </a:r>
          </a:p>
          <a:p>
            <a:pPr algn="ctr"/>
            <a:endParaRPr lang="cs-CZ" sz="1400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/>
              <a:t>http://www.google.cz/imgres?q=Bo%C5%BEena+N%C4%9Bmcov%C3%A1&amp;start=163&amp;hl=cs&amp;sa=X&amp;biw=1366&amp;bih=667&amp;tbm=isch&amp;prmd=imvnsbo&amp;tbnid=A8p0SGYs4AzwoM:&amp;imgrefurl=http://www.topzine.cz/ctenarsky-denik-bozena-nemcova-babicka&amp;docid=i0ZVOi1Lnx5tKM&amp;imgurl=http://</a:t>
            </a:r>
            <a:r>
              <a:rPr lang="cs-CZ" sz="1400" dirty="0" smtClean="0"/>
              <a:t>www.topzine.cz/wp-content/uploads/2010/04/Stare-belidlo.JPG&amp;w=800&amp;h=600&amp;ei=VExQUJmKGYW0tAaoz4C4DQ&amp;zoom=1&amp;iact=hc&amp;vpx=865&amp;vpy=251&amp;dur=2&amp;hovh=194&amp;hovw=259&amp;tx=95&amp;ty=109&amp;sig=102017272120240730438&amp;page=7&amp;tbnh=143&amp;tbnw=190&amp;ndsp=27&amp;ved=1t:429,r:18,s:163,i:314</a:t>
            </a:r>
          </a:p>
          <a:p>
            <a:pPr algn="ctr"/>
            <a:r>
              <a:rPr lang="cs-CZ" sz="1400" dirty="0" smtClean="0"/>
              <a:t>(Obrázek č. 2)</a:t>
            </a:r>
          </a:p>
          <a:p>
            <a:pPr algn="ctr"/>
            <a:endParaRPr lang="cs-CZ" sz="14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 smtClean="0"/>
              <a:t>http</a:t>
            </a:r>
            <a:r>
              <a:rPr lang="cs-CZ" sz="1400" dirty="0"/>
              <a:t>://</a:t>
            </a:r>
            <a:r>
              <a:rPr lang="cs-CZ" sz="1400" dirty="0" smtClean="0"/>
              <a:t>www.google.cz/search?q=Bo%C5%BEena+N%C4%9Bmcov%C3%A1&amp;hl=cs&amp;prmd=imvnsbo&amp;tbm=isch&amp;tbo=u&amp;source=univ&amp;sa=X&amp;ei=KEpQUKHkJMqKswarhYHYCw&amp;ved=0CC0QsAQ&amp;biw=1366&amp;bih=667</a:t>
            </a:r>
            <a:br>
              <a:rPr lang="cs-CZ" sz="1400" dirty="0" smtClean="0"/>
            </a:br>
            <a:endParaRPr lang="cs-CZ" sz="1400" dirty="0" smtClean="0"/>
          </a:p>
          <a:p>
            <a:pPr algn="ctr"/>
            <a:r>
              <a:rPr lang="cs-CZ" sz="1400" dirty="0" smtClean="0"/>
              <a:t>(Zdroj dalších možných obrázků týkajících se Boženy Němcové – 10. 4. 2012)</a:t>
            </a:r>
          </a:p>
        </p:txBody>
      </p:sp>
    </p:spTree>
    <p:extLst>
      <p:ext uri="{BB962C8B-B14F-4D97-AF65-F5344CB8AC3E}">
        <p14:creationId xmlns:p14="http://schemas.microsoft.com/office/powerpoint/2010/main" val="27048079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theme/theme1.xml><?xml version="1.0" encoding="utf-8"?>
<a:theme xmlns:a="http://schemas.openxmlformats.org/drawingml/2006/main" name="1">
  <a:themeElements>
    <a:clrScheme name="Bubbles">
      <a:dk1>
        <a:srgbClr val="0C002C"/>
      </a:dk1>
      <a:lt1>
        <a:srgbClr val="FFFFFF"/>
      </a:lt1>
      <a:dk2>
        <a:srgbClr val="236626"/>
      </a:dk2>
      <a:lt2>
        <a:srgbClr val="D7C8FE"/>
      </a:lt2>
      <a:accent1>
        <a:srgbClr val="4203E7"/>
      </a:accent1>
      <a:accent2>
        <a:srgbClr val="842F73"/>
      </a:accent2>
      <a:accent3>
        <a:srgbClr val="7532A8"/>
      </a:accent3>
      <a:accent4>
        <a:srgbClr val="F7A107"/>
      </a:accent4>
      <a:accent5>
        <a:srgbClr val="C86DCF"/>
      </a:accent5>
      <a:accent6>
        <a:srgbClr val="E6B500"/>
      </a:accent6>
      <a:hlink>
        <a:srgbClr val="FFDE66"/>
      </a:hlink>
      <a:folHlink>
        <a:srgbClr val="D490C5"/>
      </a:folHlink>
    </a:clrScheme>
    <a:fontScheme name="Bubbles">
      <a:majorFont>
        <a:latin typeface="Impact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mic Sans M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Bubbles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alpha val="85000"/>
                <a:satMod val="150000"/>
              </a:schemeClr>
            </a:gs>
            <a:gs pos="35000">
              <a:schemeClr val="phClr">
                <a:tint val="70000"/>
                <a:shade val="90000"/>
                <a:alpha val="85000"/>
                <a:satMod val="200000"/>
              </a:schemeClr>
            </a:gs>
            <a:gs pos="100000">
              <a:schemeClr val="phClr">
                <a:tint val="90000"/>
                <a:shade val="100000"/>
                <a:alpha val="85000"/>
                <a:satMod val="250000"/>
              </a:schemeClr>
            </a:gs>
          </a:gsLst>
          <a:lin ang="0" scaled="1"/>
        </a:gradFill>
        <a:gradFill rotWithShape="1">
          <a:gsLst>
            <a:gs pos="0">
              <a:schemeClr val="phClr">
                <a:shade val="40000"/>
                <a:satMod val="115000"/>
              </a:schemeClr>
            </a:gs>
            <a:gs pos="80000">
              <a:schemeClr val="phClr">
                <a:shade val="90000"/>
                <a:satMod val="130000"/>
              </a:schemeClr>
            </a:gs>
            <a:gs pos="100000">
              <a:schemeClr val="phClr">
                <a:shade val="100000"/>
                <a:satMod val="150000"/>
              </a:schemeClr>
            </a:gs>
          </a:gsLst>
          <a:lin ang="7800000" scaled="0"/>
        </a:gradFill>
      </a:fillStyleLst>
      <a:lnStyleLst>
        <a:ln w="254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4450" cap="flat" cmpd="sng" algn="ctr">
          <a:solidFill>
            <a:schemeClr val="phClr">
              <a:alpha val="80000"/>
              <a:satMod val="110000"/>
            </a:schemeClr>
          </a:solidFill>
          <a:prstDash val="solid"/>
        </a:ln>
        <a:ln w="63500" cap="flat" cmpd="sng" algn="ctr">
          <a:solidFill>
            <a:schemeClr val="phClr">
              <a:alpha val="80000"/>
              <a:satMod val="115000"/>
            </a:schemeClr>
          </a:solidFill>
          <a:prstDash val="solid"/>
        </a:ln>
      </a:lnStyleLst>
      <a:effectStyleLst>
        <a:effectStyle>
          <a:effectLst>
            <a:innerShdw blurRad="50800" dist="25400" dir="13500000">
              <a:srgbClr val="FFFFFF">
                <a:alpha val="75000"/>
              </a:srgbClr>
            </a:innerShdw>
          </a:effectLst>
        </a:effectStyle>
        <a:effectStyle>
          <a:effectLst>
            <a:innerShdw blurRad="76200" dist="25400" dir="13500000">
              <a:srgbClr val="FFFFFF">
                <a:alpha val="75000"/>
              </a:srgbClr>
            </a:innerShdw>
            <a:reflection blurRad="63500" stA="35000" endPos="35000" dist="12700" dir="5400000" sy="-100000" rotWithShape="0"/>
          </a:effectLst>
        </a:effectStyle>
        <a:effectStyle>
          <a:effectLst>
            <a:reflection blurRad="63500" stA="35000" endPos="35000" dist="12700" dir="5400000" sy="-100000" rotWithShape="0"/>
          </a:effectLst>
          <a:scene3d>
            <a:camera prst="orthographicFront">
              <a:rot lat="0" lon="0" rev="0"/>
            </a:camera>
            <a:lightRig rig="balanced" dir="bl">
              <a:rot lat="0" lon="0" rev="7800000"/>
            </a:lightRig>
          </a:scene3d>
          <a:sp3d prstMaterial="translucentPowder">
            <a:bevelT h="50800"/>
          </a:sp3d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shade val="80000"/>
                <a:satMod val="125000"/>
              </a:schemeClr>
            </a:gs>
            <a:gs pos="100000">
              <a:schemeClr val="phClr">
                <a:tint val="100000"/>
                <a:satMod val="125000"/>
                <a:lumOff val="40000"/>
                <a:lumMod val="100000"/>
              </a:schemeClr>
            </a:gs>
          </a:gsLst>
          <a:lin ang="7800000" scaled="1"/>
        </a:gradFill>
        <a:gradFill rotWithShape="1">
          <a:gsLst>
            <a:gs pos="0">
              <a:schemeClr val="phClr">
                <a:shade val="95000"/>
                <a:lumMod val="95000"/>
              </a:schemeClr>
            </a:gs>
            <a:gs pos="60000">
              <a:schemeClr val="phClr">
                <a:satMod val="125000"/>
                <a:lumOff val="10000"/>
                <a:lumMod val="100000"/>
              </a:schemeClr>
            </a:gs>
            <a:gs pos="100000">
              <a:schemeClr val="phClr">
                <a:shade val="95000"/>
                <a:satMod val="135000"/>
                <a:lumOff val="50000"/>
                <a:lumMod val="100000"/>
              </a:schemeClr>
            </a:gs>
          </a:gsLst>
          <a:lin ang="0" scaled="1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418</TotalTime>
  <Words>430</Words>
  <Application>Microsoft Office PowerPoint</Application>
  <PresentationFormat>Předvádění na obrazovce (4:3)</PresentationFormat>
  <Paragraphs>59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1</vt:lpstr>
      <vt:lpstr>Božena Němcová</vt:lpstr>
      <vt:lpstr>Božena Němcová</vt:lpstr>
      <vt:lpstr>Metodika:</vt:lpstr>
      <vt:lpstr>Božena Němcová</vt:lpstr>
      <vt:lpstr>Prezentace aplikace PowerPoint</vt:lpstr>
      <vt:lpstr>Život:</vt:lpstr>
      <vt:lpstr>Život:</vt:lpstr>
      <vt:lpstr>Život:</vt:lpstr>
      <vt:lpstr>Zajímavosti ze života:</vt:lpstr>
      <vt:lpstr>Dílo:</vt:lpstr>
      <vt:lpstr>Prezentace aplikace PowerPoint</vt:lpstr>
      <vt:lpstr>Prezentace aplikace PowerPoint</vt:lpstr>
      <vt:lpstr>Opakování:</vt:lpstr>
      <vt:lpstr>Řešení:</vt:lpstr>
      <vt:lpstr>Zdroje:</vt:lpstr>
      <vt:lpstr>Prezentace aplikace PowerPoint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Božena Němcová</dc:title>
  <dc:creator>Machová Alena</dc:creator>
  <cp:lastModifiedBy>Machová Alena</cp:lastModifiedBy>
  <cp:revision>41</cp:revision>
  <dcterms:created xsi:type="dcterms:W3CDTF">2012-05-08T21:35:40Z</dcterms:created>
  <dcterms:modified xsi:type="dcterms:W3CDTF">2012-09-12T08:54:21Z</dcterms:modified>
</cp:coreProperties>
</file>