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61" r:id="rId5"/>
    <p:sldId id="262" r:id="rId6"/>
    <p:sldId id="263" r:id="rId7"/>
    <p:sldId id="265" r:id="rId8"/>
    <p:sldId id="266" r:id="rId9"/>
    <p:sldId id="270" r:id="rId10"/>
    <p:sldId id="269" r:id="rId11"/>
    <p:sldId id="271" r:id="rId12"/>
    <p:sldId id="272" r:id="rId13"/>
    <p:sldId id="267" r:id="rId14"/>
    <p:sldId id="268" r:id="rId15"/>
    <p:sldId id="259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25BEE4F-51A4-4BEA-AFA8-566B867EC50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8704702-8A98-4AF5-A45C-D2D7531827F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František Palacký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97685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Základní škola Choltice, okres Pardubice – „Učíme se pro život“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Šablona: č. III/2 Inovace a zkvalitnění výuky pomocí ICT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Pořadové číslo: </a:t>
            </a:r>
            <a:r>
              <a:rPr lang="cs-CZ" sz="2800" dirty="0" smtClean="0">
                <a:solidFill>
                  <a:prstClr val="white"/>
                </a:solidFill>
              </a:rPr>
              <a:t>31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Autor: Machová Alena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Ověření ve výuce: 8. třída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Datum ověření: </a:t>
            </a:r>
            <a:r>
              <a:rPr lang="cs-CZ" sz="2800" dirty="0" smtClean="0">
                <a:solidFill>
                  <a:prstClr val="white"/>
                </a:solidFill>
              </a:rPr>
              <a:t>22. 5. </a:t>
            </a:r>
            <a:r>
              <a:rPr lang="cs-CZ" sz="2800" dirty="0">
                <a:solidFill>
                  <a:prstClr val="white"/>
                </a:solidFill>
              </a:rPr>
              <a:t>2012</a:t>
            </a:r>
          </a:p>
        </p:txBody>
      </p:sp>
    </p:spTree>
    <p:extLst>
      <p:ext uri="{BB962C8B-B14F-4D97-AF65-F5344CB8AC3E}">
        <p14:creationId xmlns:p14="http://schemas.microsoft.com/office/powerpoint/2010/main" val="3851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František Palacký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101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Metodika: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Austroslavismus, „otec národa“, české dějepisectví, Dějiny.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84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František Palacký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sz="4000" dirty="0" smtClean="0">
                <a:latin typeface="Gabriola" pitchFamily="82" charset="0"/>
              </a:rPr>
              <a:t>Český historik, politik, spisovatel a organizátor veřejného kulturního a vědeckého života v soudobé Praze, vůdčí osobnost národního obrození.</a:t>
            </a:r>
            <a:endParaRPr lang="cs-CZ" sz="4000" dirty="0" smtClean="0"/>
          </a:p>
          <a:p>
            <a:pPr>
              <a:lnSpc>
                <a:spcPct val="150000"/>
              </a:lnSpc>
            </a:pPr>
            <a:r>
              <a:rPr lang="cs-CZ" sz="4000" dirty="0" smtClean="0"/>
              <a:t>Narodil se 14. června 1798, Hodslavice </a:t>
            </a:r>
            <a:br>
              <a:rPr lang="cs-CZ" sz="4000" dirty="0" smtClean="0"/>
            </a:br>
            <a:r>
              <a:rPr lang="cs-CZ" sz="4000" dirty="0" smtClean="0"/>
              <a:t>u Nového Jičína.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Zemřel 26. května 1876, Praha.</a:t>
            </a:r>
          </a:p>
          <a:p>
            <a:endParaRPr lang="cs-CZ" sz="4000" dirty="0"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26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4664"/>
            <a:ext cx="4032448" cy="5627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6268670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05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328592"/>
          </a:xfrm>
        </p:spPr>
        <p:txBody>
          <a:bodyPr/>
          <a:lstStyle/>
          <a:p>
            <a:r>
              <a:rPr lang="cs-CZ" dirty="0" smtClean="0"/>
              <a:t>František Palacký pocházel z rodiny evangelického učitele na Moravě. Studoval gymnázium v  Trenčíně a později lyceum v </a:t>
            </a:r>
            <a:r>
              <a:rPr lang="cs-CZ" dirty="0" err="1" smtClean="0"/>
              <a:t>Prešpurku</a:t>
            </a:r>
            <a:r>
              <a:rPr lang="cs-CZ" dirty="0" smtClean="0"/>
              <a:t> (Bratislava). Zde se seznámil s Pavlem Josefem Šafaříkem. Věnoval se především poezii, zájem o estetiku a stavbu básní .</a:t>
            </a:r>
          </a:p>
          <a:p>
            <a:r>
              <a:rPr lang="cs-CZ" dirty="0" smtClean="0"/>
              <a:t>V roce 1823 přišel F. Palacký do Prahy, kde se seznámil s Dobrovským. Na jeho doporučení se stal Palacký vychovatelem v rodině Šternberků a dalších aristokratů. Díky tomu měl snadnější přístup </a:t>
            </a:r>
            <a:br>
              <a:rPr lang="cs-CZ" dirty="0" smtClean="0"/>
            </a:br>
            <a:r>
              <a:rPr lang="cs-CZ" dirty="0" smtClean="0"/>
              <a:t>k vědeckému historickému bádání – studium jejich rodu a tvorba genealogie.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61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r>
              <a:rPr lang="cs-CZ" dirty="0"/>
              <a:t>V roce 1827 se oženil s dcerou velkostatkáře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advokáta Jana Měchury, Terezií Měchurovou</a:t>
            </a:r>
            <a:r>
              <a:rPr lang="cs-CZ" dirty="0" smtClean="0"/>
              <a:t>. Díky tomuto výhodnému sňatku byl finančně velmi dobře zajištěn a mohl se plně věnovat historii.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55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/>
          <a:lstStyle/>
          <a:p>
            <a:r>
              <a:rPr lang="cs-CZ" dirty="0" smtClean="0"/>
              <a:t>František Palacký je považován za zakladatele moderního českého dějepisectví.</a:t>
            </a:r>
          </a:p>
          <a:p>
            <a:r>
              <a:rPr lang="cs-CZ" dirty="0" smtClean="0"/>
              <a:t>Výrazem vysokého společenského uznání, kterého se mu dostalo, je čestný přídomek </a:t>
            </a:r>
            <a:r>
              <a:rPr lang="cs-CZ" b="1" u="sng" dirty="0" smtClean="0"/>
              <a:t>„otec národa“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Palackého Dějiny představují </a:t>
            </a:r>
            <a:r>
              <a:rPr lang="cs-CZ" b="1" u="sng" dirty="0" smtClean="0"/>
              <a:t>vrcholné dílo českého obrozenského dějepisectví.</a:t>
            </a:r>
            <a:r>
              <a:rPr lang="cs-CZ" dirty="0" smtClean="0"/>
              <a:t> Silně ovlivnily historickou prózu svým pokrokovým pojetím, uměleckým zpracováním a širokým výpravným záběrem.</a:t>
            </a:r>
          </a:p>
        </p:txBody>
      </p:sp>
    </p:spTree>
    <p:extLst>
      <p:ext uri="{BB962C8B-B14F-4D97-AF65-F5344CB8AC3E}">
        <p14:creationId xmlns:p14="http://schemas.microsoft.com/office/powerpoint/2010/main" val="386610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4737645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František Palacký se věnoval také politice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  <a:p>
            <a:pPr lvl="0">
              <a:buClr>
                <a:srgbClr val="CC4757"/>
              </a:buClr>
            </a:pPr>
            <a:r>
              <a:rPr lang="cs-CZ" dirty="0" smtClean="0">
                <a:solidFill>
                  <a:prstClr val="white"/>
                </a:solidFill>
              </a:rPr>
              <a:t>Hájil politiku </a:t>
            </a:r>
            <a:r>
              <a:rPr lang="cs-CZ" b="1" u="sng" dirty="0" smtClean="0">
                <a:solidFill>
                  <a:prstClr val="white"/>
                </a:solidFill>
              </a:rPr>
              <a:t>AUSTROSLAVISMU</a:t>
            </a:r>
            <a:r>
              <a:rPr lang="cs-CZ" dirty="0" smtClean="0">
                <a:solidFill>
                  <a:prstClr val="white"/>
                </a:solidFill>
              </a:rPr>
              <a:t> = pokojné soužití slovanských národů jako samosprávných celků v rámci habsburské monarchie.</a:t>
            </a:r>
          </a:p>
          <a:p>
            <a:pPr lvl="0">
              <a:buClr>
                <a:srgbClr val="CC4757"/>
              </a:buClr>
            </a:pPr>
            <a:r>
              <a:rPr lang="cs-CZ" dirty="0" smtClean="0">
                <a:solidFill>
                  <a:prstClr val="white"/>
                </a:solidFill>
              </a:rPr>
              <a:t>Rok 1867 a vznik Rakouska-Uherska znamenaly konec jeho politických snah – ustoupil z politického života a věnoval se jen vědecké práci.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55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47260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u="sng" dirty="0" smtClean="0"/>
              <a:t>Počátkové českého básnictví, obzvláště </a:t>
            </a:r>
            <a:r>
              <a:rPr lang="cs-CZ" u="sng" dirty="0" err="1" smtClean="0"/>
              <a:t>prozódie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- (1818) společné dílo F. Palackého a P. J. Šafaříka, obhajují časomíru = jediná forma vznešené poezie.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Staří </a:t>
            </a:r>
            <a:r>
              <a:rPr lang="cs-CZ" u="sng" dirty="0" err="1" smtClean="0"/>
              <a:t>letopisové</a:t>
            </a:r>
            <a:r>
              <a:rPr lang="cs-CZ" u="sng" dirty="0" smtClean="0"/>
              <a:t> čeští</a:t>
            </a:r>
            <a:r>
              <a:rPr lang="cs-CZ" b="1" dirty="0" smtClean="0"/>
              <a:t> </a:t>
            </a:r>
            <a:r>
              <a:rPr lang="cs-CZ" dirty="0" smtClean="0"/>
              <a:t>(1829) – soubor starších českých kronik; přípravná práce pro jeho životní dílo.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Idea státu rakouského</a:t>
            </a:r>
            <a:r>
              <a:rPr lang="cs-CZ" dirty="0" smtClean="0"/>
              <a:t> (1865) – publikace, ve které vystihl myšlenku austroslavismu.</a:t>
            </a:r>
          </a:p>
        </p:txBody>
      </p:sp>
    </p:spTree>
    <p:extLst>
      <p:ext uri="{BB962C8B-B14F-4D97-AF65-F5344CB8AC3E}">
        <p14:creationId xmlns:p14="http://schemas.microsoft.com/office/powerpoint/2010/main" val="338219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</p:spPr>
        <p:txBody>
          <a:bodyPr>
            <a:normAutofit fontScale="92500"/>
          </a:bodyPr>
          <a:lstStyle/>
          <a:p>
            <a:pPr lvl="0">
              <a:buClr>
                <a:srgbClr val="CC4757"/>
              </a:buClr>
            </a:pPr>
            <a:r>
              <a:rPr lang="cs-CZ" sz="3200" b="1" u="sng" dirty="0">
                <a:solidFill>
                  <a:prstClr val="white"/>
                </a:solidFill>
              </a:rPr>
              <a:t>Dějiny národu českého v Čechách i v Moravě</a:t>
            </a:r>
            <a:br>
              <a:rPr lang="cs-CZ" sz="3200" b="1" u="sng" dirty="0">
                <a:solidFill>
                  <a:prstClr val="white"/>
                </a:solidFill>
              </a:rPr>
            </a:br>
            <a:r>
              <a:rPr lang="cs-CZ" sz="3200" dirty="0">
                <a:solidFill>
                  <a:prstClr val="white"/>
                </a:solidFill>
              </a:rPr>
              <a:t>(od r. 1836 vycházely německy, v letech 1848 – 1876 česky, 5 dílů</a:t>
            </a:r>
            <a:r>
              <a:rPr lang="cs-CZ" sz="3200" dirty="0" smtClean="0">
                <a:solidFill>
                  <a:prstClr val="white"/>
                </a:solidFill>
              </a:rPr>
              <a:t>). Toto dílo důkladně připravoval, studoval archivy ve Vídni, v celém Německu, Římě a Vatikánu. </a:t>
            </a:r>
          </a:p>
          <a:p>
            <a:pPr marL="310896" lvl="1" indent="0">
              <a:buClr>
                <a:srgbClr val="CC4757"/>
              </a:buClr>
              <a:buNone/>
            </a:pPr>
            <a:r>
              <a:rPr lang="cs-CZ" sz="3200" dirty="0" smtClean="0">
                <a:solidFill>
                  <a:prstClr val="white"/>
                </a:solidFill>
              </a:rPr>
              <a:t>Časově Dějiny obsáhly dobu od začátku národních dějin do roku 1526. Dějinný vývoj národa byl podle Palackého dán odvěkým </a:t>
            </a:r>
            <a:r>
              <a:rPr lang="cs-CZ" sz="3200" b="1" u="sng" dirty="0" smtClean="0">
                <a:solidFill>
                  <a:prstClr val="white"/>
                </a:solidFill>
              </a:rPr>
              <a:t>zápasem mezi slovanským a germánským živlem.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</a:p>
          <a:p>
            <a:pPr marL="310896" lvl="1" indent="0">
              <a:buClr>
                <a:srgbClr val="CC4757"/>
              </a:buClr>
              <a:buNone/>
            </a:pPr>
            <a:r>
              <a:rPr lang="cs-CZ" sz="3200" dirty="0" smtClean="0">
                <a:solidFill>
                  <a:prstClr val="white"/>
                </a:solidFill>
              </a:rPr>
              <a:t>Za vrchol českých dějin považuje </a:t>
            </a:r>
            <a:r>
              <a:rPr lang="cs-CZ" sz="3200" b="1" u="sng" dirty="0" smtClean="0">
                <a:solidFill>
                  <a:prstClr val="white"/>
                </a:solidFill>
              </a:rPr>
              <a:t>husitství = boj za svobodu myšlení</a:t>
            </a:r>
            <a:r>
              <a:rPr lang="cs-CZ" sz="3200" dirty="0" smtClean="0">
                <a:solidFill>
                  <a:prstClr val="white"/>
                </a:solidFill>
              </a:rPr>
              <a:t>.</a:t>
            </a:r>
            <a:endParaRPr lang="cs-CZ" sz="3200" u="sng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07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992888" cy="599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4568" y="6387565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4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František Palacký je považován za zakladatele čeho?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Jaký čestný přídomek získal jako společenské uznání?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Co je austroslavismus?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 se jmenuje jeho nejvýznamnější životní dílo?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76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340768"/>
            <a:ext cx="8825942" cy="5184576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Zakladatel moderního českého dějepisectví.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Přídomek: „otec národa“.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Pokojné </a:t>
            </a:r>
            <a:r>
              <a:rPr lang="cs-CZ" dirty="0"/>
              <a:t>soužití slovanských národů jako samosprávných celků v rámci habsburské monarchie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Dějiny národu českého v Čechách i v Moravě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9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fontScale="925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pPr lvl="0">
              <a:buClr>
                <a:srgbClr val="CC4757"/>
              </a:buClr>
            </a:pPr>
            <a:endParaRPr lang="cs-CZ" sz="2800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32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72608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Franti%C5%A1ek+Palack%C3%BD&amp;hl=cs&amp;sa=X&amp;biw=1366&amp;bih=667&amp;tbm=isch&amp;prmd=imvnsbo&amp;tbnid=YfHps5uLnOiOIM:&amp;imgrefurl=http://cs.wikipedia.org/wiki/Franti%25C5%25A1ek_Palack%25C3%25BD&amp;docid=0mO6WT9beZgv-M&amp;imgurl=http://upload.wikimedia.org/wikipedia/commons/thumb/5/5d/Jan_Vil%2525C3%2525ADmek_-_Franti%2525C5%2525A1ek_Palack%2525C3%2525BD.jpg/225px-Jan_Vil%2525C3%2525ADmek_-_</a:t>
            </a:r>
            <a:r>
              <a:rPr lang="cs-CZ" sz="1400" dirty="0" smtClean="0"/>
              <a:t>Franti%2525C5%2525A1ek_Palack%2525C3%2525BD.jpg&amp;w=225&amp;h=314&amp;ei=LxNWUOq2EcXItAbGjoHQDQ&amp;zoom=1&amp;iact=rc&amp;dur=16&amp;sig=102017272120240730438&amp;page=1&amp;tbnh=141&amp;tbnw=99&amp;start=0&amp;ndsp=26&amp;ved=1t:429,r:1,s:0,i:90&amp;tx=48&amp;ty=78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22. 5.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Franti%C5%A1ek+Palack%C3%BD&amp;hl=cs&amp;sa=X&amp;biw=1366&amp;bih=667&amp;tbm=isch&amp;prmd=imvnsbo&amp;tbnid=RPK7L5gAWIU-WM:&amp;imgrefurl=http://pleione.asu.cas.cz/~slechta/citaty/palacky/&amp;docid=5SLWly8F-5fmJM&amp;imgurl=http://pleione.asu.cas.cz/~</a:t>
            </a:r>
            <a:r>
              <a:rPr lang="cs-CZ" sz="1400" dirty="0" smtClean="0"/>
              <a:t>slechta/citaty/palacky/fp-001.jpg&amp;w=1024&amp;h=768&amp;ei=SSFWULS2JMHQtAanpIC4Dw&amp;zoom=1&amp;iact=hc&amp;vpx=867&amp;vpy=189&amp;dur=1207&amp;hovh=194&amp;hovw=259&amp;tx=141&amp;ty=120&amp;sig=102017272120240730438&amp;page=1&amp;tbnh=141&amp;tbnw=192&amp;start=0&amp;ndsp=26&amp;ved=1t:429,r:6,s:0,i:105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22. 5.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77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587</TotalTime>
  <Words>472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Deluxe</vt:lpstr>
      <vt:lpstr>František Palacký</vt:lpstr>
      <vt:lpstr>František Palacký</vt:lpstr>
      <vt:lpstr>Metodika:</vt:lpstr>
      <vt:lpstr>František Palacký</vt:lpstr>
      <vt:lpstr>Prezentace aplikace PowerPoint</vt:lpstr>
      <vt:lpstr>Životopis:</vt:lpstr>
      <vt:lpstr>Životopis:</vt:lpstr>
      <vt:lpstr>Zajímavosti:</vt:lpstr>
      <vt:lpstr>Zajímavosti:</vt:lpstr>
      <vt:lpstr>Dílo:</vt:lpstr>
      <vt:lpstr>Dílo: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Palacký</dc:title>
  <dc:creator>Machová Alena</dc:creator>
  <cp:lastModifiedBy>Machová Alena</cp:lastModifiedBy>
  <cp:revision>35</cp:revision>
  <dcterms:created xsi:type="dcterms:W3CDTF">2012-09-13T04:56:12Z</dcterms:created>
  <dcterms:modified xsi:type="dcterms:W3CDTF">2012-09-16T19:06:14Z</dcterms:modified>
</cp:coreProperties>
</file>