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56" r:id="rId4"/>
    <p:sldId id="257" r:id="rId5"/>
    <p:sldId id="259" r:id="rId6"/>
    <p:sldId id="258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6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VY_32_INOVACE_AJ,4_01_HALLOWEEN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Zdenka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Gavlíková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Halloween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5ED4AD6-8464-40D5-8700-68D24DE61C99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1885FE5-2015-454F-9ED5-E39D4A92ABFB}" type="presOf" srcId="{D8197B8C-B260-4A16-BDF4-0947B075E274}" destId="{25B08C86-7E15-44DC-BE7F-FFB55DD49D12}" srcOrd="0" destOrd="0" presId="urn:microsoft.com/office/officeart/2005/8/layout/target3"/>
    <dgm:cxn modelId="{81B62EE4-4D41-4C35-8008-92E5E1575C67}" type="presOf" srcId="{D8197B8C-B260-4A16-BDF4-0947B075E274}" destId="{5A5FFA88-C948-4069-8E93-59FA12366E83}" srcOrd="1" destOrd="0" presId="urn:microsoft.com/office/officeart/2005/8/layout/target3"/>
    <dgm:cxn modelId="{2F0DFBF2-C384-4BB4-8792-E18A4BF1771B}" type="presOf" srcId="{4C35D32F-0EAB-4CD7-82EE-45574DC2A586}" destId="{890E4F0B-2866-4A3F-A3C7-2A14B1797930}" srcOrd="1" destOrd="0" presId="urn:microsoft.com/office/officeart/2005/8/layout/target3"/>
    <dgm:cxn modelId="{102BA0D0-EBD7-45B4-B5CE-377DFF2B9CFC}" type="presOf" srcId="{D1D4F407-5343-4D3F-B5B9-D407B03CAEB4}" destId="{AED2198E-93D5-4001-81B4-73124B309672}" srcOrd="1" destOrd="0" presId="urn:microsoft.com/office/officeart/2005/8/layout/target3"/>
    <dgm:cxn modelId="{5A97A485-D110-4E79-AA52-BBA2705C3D9C}" type="presOf" srcId="{D1B46980-6531-4606-95E6-44980827E919}" destId="{6140AFEC-043D-4C43-A2F9-D0F5331DF3A3}" srcOrd="0" destOrd="0" presId="urn:microsoft.com/office/officeart/2005/8/layout/target3"/>
    <dgm:cxn modelId="{8964E464-9834-4446-BA29-721480B7038A}" type="presOf" srcId="{D1B46980-6531-4606-95E6-44980827E919}" destId="{2BE915AB-18AA-4053-B92C-3BFC9ED204BB}" srcOrd="1" destOrd="0" presId="urn:microsoft.com/office/officeart/2005/8/layout/target3"/>
    <dgm:cxn modelId="{A2A95E54-17F4-4C0D-B854-D23EC0D988E7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4BAE62B-A019-4885-9005-E2F3C47BBA68}" type="presOf" srcId="{757F3AB3-0718-4624-B441-E567A8F0AB56}" destId="{333A1088-737F-45CB-B68E-254E46348037}" srcOrd="0" destOrd="0" presId="urn:microsoft.com/office/officeart/2005/8/layout/target3"/>
    <dgm:cxn modelId="{0B9FA7F3-F54F-4477-98FE-15D6D5477A0E}" type="presOf" srcId="{4C35D32F-0EAB-4CD7-82EE-45574DC2A586}" destId="{8BEBB6EC-1DAA-4CAC-8A25-BC0FCBD5DBD5}" srcOrd="0" destOrd="0" presId="urn:microsoft.com/office/officeart/2005/8/layout/target3"/>
    <dgm:cxn modelId="{95C0CDC9-F308-4793-88EC-CFA828E39CE3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CEC7CE6-7172-49C1-8079-F1FA8E31F46A}" type="presParOf" srcId="{333A1088-737F-45CB-B68E-254E46348037}" destId="{F5ABB229-8D3B-4694-996A-96F23CF14429}" srcOrd="0" destOrd="0" presId="urn:microsoft.com/office/officeart/2005/8/layout/target3"/>
    <dgm:cxn modelId="{0B4EDB85-D04E-4466-9541-B3B502C85D23}" type="presParOf" srcId="{333A1088-737F-45CB-B68E-254E46348037}" destId="{F41139FD-01EE-4571-8B17-4FB00FC51163}" srcOrd="1" destOrd="0" presId="urn:microsoft.com/office/officeart/2005/8/layout/target3"/>
    <dgm:cxn modelId="{6AAE608C-91C9-4956-B528-9CC367C8979C}" type="presParOf" srcId="{333A1088-737F-45CB-B68E-254E46348037}" destId="{D005CE8C-CC26-4C3E-AC11-E15060ECD759}" srcOrd="2" destOrd="0" presId="urn:microsoft.com/office/officeart/2005/8/layout/target3"/>
    <dgm:cxn modelId="{CBC81F50-2AFD-4D18-8AEF-71B3205FA715}" type="presParOf" srcId="{333A1088-737F-45CB-B68E-254E46348037}" destId="{2C702D82-9B77-49B7-9568-BB8EB47C3372}" srcOrd="3" destOrd="0" presId="urn:microsoft.com/office/officeart/2005/8/layout/target3"/>
    <dgm:cxn modelId="{0208BD21-FA4F-4796-86DE-5F6F5390E81E}" type="presParOf" srcId="{333A1088-737F-45CB-B68E-254E46348037}" destId="{A52A0455-90FF-4808-ABD0-F02540D31D5A}" srcOrd="4" destOrd="0" presId="urn:microsoft.com/office/officeart/2005/8/layout/target3"/>
    <dgm:cxn modelId="{23B73E01-2DB6-4015-B255-12F92A5C6A4D}" type="presParOf" srcId="{333A1088-737F-45CB-B68E-254E46348037}" destId="{6140AFEC-043D-4C43-A2F9-D0F5331DF3A3}" srcOrd="5" destOrd="0" presId="urn:microsoft.com/office/officeart/2005/8/layout/target3"/>
    <dgm:cxn modelId="{5554C45F-93E1-49E3-9817-E615F41FCE2D}" type="presParOf" srcId="{333A1088-737F-45CB-B68E-254E46348037}" destId="{9358AC05-5D7D-4327-9F80-1AD486AEA664}" srcOrd="6" destOrd="0" presId="urn:microsoft.com/office/officeart/2005/8/layout/target3"/>
    <dgm:cxn modelId="{018E62DE-D201-4DD1-8C62-8C6780E2DB99}" type="presParOf" srcId="{333A1088-737F-45CB-B68E-254E46348037}" destId="{313FC574-E1CD-4FB4-B054-0B805CE0447D}" srcOrd="7" destOrd="0" presId="urn:microsoft.com/office/officeart/2005/8/layout/target3"/>
    <dgm:cxn modelId="{08F0433D-86C6-4ACD-9451-B5D363D87110}" type="presParOf" srcId="{333A1088-737F-45CB-B68E-254E46348037}" destId="{619D679B-A015-4ECF-8348-D1034C574F40}" srcOrd="8" destOrd="0" presId="urn:microsoft.com/office/officeart/2005/8/layout/target3"/>
    <dgm:cxn modelId="{F2FDFF9D-DC22-4AFC-A134-4F7B59F31A92}" type="presParOf" srcId="{333A1088-737F-45CB-B68E-254E46348037}" destId="{322283A8-4A27-4CDA-BAE3-F381106A9174}" srcOrd="9" destOrd="0" presId="urn:microsoft.com/office/officeart/2005/8/layout/target3"/>
    <dgm:cxn modelId="{AC962912-B40E-4F3E-9150-1C0F7425F0F6}" type="presParOf" srcId="{333A1088-737F-45CB-B68E-254E46348037}" destId="{FFC9F71D-1B4F-4AD9-A4A6-86ADEFC8AF5C}" srcOrd="10" destOrd="0" presId="urn:microsoft.com/office/officeart/2005/8/layout/target3"/>
    <dgm:cxn modelId="{E65050C2-3631-4AE7-B338-32E8F9D2B377}" type="presParOf" srcId="{333A1088-737F-45CB-B68E-254E46348037}" destId="{25B08C86-7E15-44DC-BE7F-FFB55DD49D12}" srcOrd="11" destOrd="0" presId="urn:microsoft.com/office/officeart/2005/8/layout/target3"/>
    <dgm:cxn modelId="{AB9D2516-477B-4CC7-B3DF-53FB85D0C8BF}" type="presParOf" srcId="{333A1088-737F-45CB-B68E-254E46348037}" destId="{76644BE8-9D7C-4C09-B250-3D10AF48CBB7}" srcOrd="12" destOrd="0" presId="urn:microsoft.com/office/officeart/2005/8/layout/target3"/>
    <dgm:cxn modelId="{AE573162-4D98-4449-BC8C-E54A2C0913B3}" type="presParOf" srcId="{333A1088-737F-45CB-B68E-254E46348037}" destId="{EE85B701-7295-41C0-BA7A-34D3756A2AE6}" srcOrd="13" destOrd="0" presId="urn:microsoft.com/office/officeart/2005/8/layout/target3"/>
    <dgm:cxn modelId="{AC30613C-34CB-4E02-B6A9-7510820093A9}" type="presParOf" srcId="{333A1088-737F-45CB-B68E-254E46348037}" destId="{8BEBB6EC-1DAA-4CAC-8A25-BC0FCBD5DBD5}" srcOrd="14" destOrd="0" presId="urn:microsoft.com/office/officeart/2005/8/layout/target3"/>
    <dgm:cxn modelId="{D4925ACC-CC21-474A-8E2D-51275F011F58}" type="presParOf" srcId="{333A1088-737F-45CB-B68E-254E46348037}" destId="{AED2198E-93D5-4001-81B4-73124B309672}" srcOrd="15" destOrd="0" presId="urn:microsoft.com/office/officeart/2005/8/layout/target3"/>
    <dgm:cxn modelId="{B6549513-5B18-49D2-B912-0A7544A67E88}" type="presParOf" srcId="{333A1088-737F-45CB-B68E-254E46348037}" destId="{2BE915AB-18AA-4053-B92C-3BFC9ED204BB}" srcOrd="16" destOrd="0" presId="urn:microsoft.com/office/officeart/2005/8/layout/target3"/>
    <dgm:cxn modelId="{72F9810F-48C9-4E88-8EDE-38D85489BE40}" type="presParOf" srcId="{333A1088-737F-45CB-B68E-254E46348037}" destId="{6BB5E863-4638-4E1D-BFDE-399D028AC4ED}" srcOrd="17" destOrd="0" presId="urn:microsoft.com/office/officeart/2005/8/layout/target3"/>
    <dgm:cxn modelId="{418AEAE6-46F1-4EC7-8D65-19413B538E2A}" type="presParOf" srcId="{333A1088-737F-45CB-B68E-254E46348037}" destId="{5A5FFA88-C948-4069-8E93-59FA12366E83}" srcOrd="18" destOrd="0" presId="urn:microsoft.com/office/officeart/2005/8/layout/target3"/>
    <dgm:cxn modelId="{AE60C8DD-D0BE-4408-93AA-0A634E3F5F2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Zdenka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Gavlíková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VY_32_INOVACE_AJ,4_01_HALLOWEEN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Halloween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DC7AF5-5E20-4461-B729-E929589C8201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697500-B23A-47CF-A6DA-1DB4BD56D6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440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1341EF3F-7339-4E4C-9104-929B6BCE7580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EF827-BB6F-48AD-9A2B-D2F843E99F46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A9C60-DD08-45CB-9648-B886FC918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865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EF827-BB6F-48AD-9A2B-D2F843E99F46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A9C60-DD08-45CB-9648-B886FC918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EF827-BB6F-48AD-9A2B-D2F843E99F46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A9C60-DD08-45CB-9648-B886FC918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25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EF827-BB6F-48AD-9A2B-D2F843E99F46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A9C60-DD08-45CB-9648-B886FC918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146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EF827-BB6F-48AD-9A2B-D2F843E99F46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A9C60-DD08-45CB-9648-B886FC918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326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EF827-BB6F-48AD-9A2B-D2F843E99F46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A9C60-DD08-45CB-9648-B886FC918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832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EF827-BB6F-48AD-9A2B-D2F843E99F46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A9C60-DD08-45CB-9648-B886FC918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30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EF827-BB6F-48AD-9A2B-D2F843E99F46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A9C60-DD08-45CB-9648-B886FC918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272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EF827-BB6F-48AD-9A2B-D2F843E99F46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A9C60-DD08-45CB-9648-B886FC918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739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EF827-BB6F-48AD-9A2B-D2F843E99F46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A9C60-DD08-45CB-9648-B886FC918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213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EF827-BB6F-48AD-9A2B-D2F843E99F46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A9C60-DD08-45CB-9648-B886FC918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136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6EF827-BB6F-48AD-9A2B-D2F843E99F46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1A9C60-DD08-45CB-9648-B886FC918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896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a/a2/Jack-o'-Lantern_2003-10-31.jpg/215px-Jack-o'-Lantern_2003-10-3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0601982"/>
              </p:ext>
            </p:extLst>
          </p:nvPr>
        </p:nvGraphicFramePr>
        <p:xfrm>
          <a:off x="611560" y="335699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875" y="669131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933056"/>
            <a:ext cx="1273315" cy="127331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02856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1294140959"/>
              </p:ext>
            </p:extLst>
          </p:nvPr>
        </p:nvGraphicFramePr>
        <p:xfrm>
          <a:off x="683569" y="1772818"/>
          <a:ext cx="7344420" cy="47507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822"/>
                <a:gridCol w="4913598"/>
              </a:tblGrid>
              <a:tr h="21338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</a:t>
                      </a:r>
                      <a:r>
                        <a:rPr lang="cs-CZ" sz="1400" i="1" dirty="0" err="1" smtClean="0"/>
                        <a:t>VK_Gavlíková_AJ,4</a:t>
                      </a:r>
                      <a:r>
                        <a:rPr lang="cs-CZ" sz="1400" i="1" dirty="0" smtClean="0"/>
                        <a:t> _</a:t>
                      </a:r>
                      <a:r>
                        <a:rPr lang="cs-CZ" sz="1400" i="1" smtClean="0"/>
                        <a:t>01_Halloween</a:t>
                      </a:r>
                      <a:endParaRPr lang="cs-CZ" sz="1400" i="1" dirty="0"/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AJ,4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 Zdenka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Gavlíková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607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1.11.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2012 – IV.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4856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6095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Anglický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7118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Tradice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 zvyky, svátky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2865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Halloween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106689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Prezentace seznamuje žáky s tradičním svátkem,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který se slaví v anglosaských zemích, naučí se jednoduchou říkanku, zopakují a rozšíří si slovní zásobu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  <a:tr h="35817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66" marR="68566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4167" y="188640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8585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19"/>
            <a:ext cx="7772400" cy="2160241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latin typeface="Algerian" pitchFamily="82" charset="0"/>
              </a:rPr>
              <a:t>Halloween</a:t>
            </a:r>
            <a:endParaRPr lang="cs-CZ" sz="9600" b="1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84984"/>
            <a:ext cx="350955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269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/>
              <a:t>slaví se </a:t>
            </a:r>
            <a:r>
              <a:rPr lang="cs-CZ" b="1" dirty="0" smtClean="0"/>
              <a:t>31. října      </a:t>
            </a:r>
            <a:r>
              <a:rPr lang="cs-CZ" b="1" dirty="0" err="1" smtClean="0"/>
              <a:t>October</a:t>
            </a:r>
            <a:r>
              <a:rPr lang="cs-CZ" b="1" dirty="0" smtClean="0"/>
              <a:t> </a:t>
            </a:r>
            <a:r>
              <a:rPr lang="cs-CZ" b="1" smtClean="0"/>
              <a:t>31st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anglosaský lidový svátek</a:t>
            </a:r>
          </a:p>
          <a:p>
            <a:r>
              <a:rPr lang="cs-CZ" dirty="0" smtClean="0"/>
              <a:t>anglicky mluvící země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Anglie a Skotsko         </a:t>
            </a:r>
            <a:r>
              <a:rPr lang="cs-CZ" b="1" dirty="0" err="1" smtClean="0"/>
              <a:t>England</a:t>
            </a:r>
            <a:r>
              <a:rPr lang="cs-CZ" b="1" dirty="0" smtClean="0"/>
              <a:t> and Scotland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USA                               </a:t>
            </a:r>
            <a:r>
              <a:rPr lang="cs-CZ" b="1" dirty="0" err="1" smtClean="0"/>
              <a:t>the</a:t>
            </a:r>
            <a:r>
              <a:rPr lang="cs-CZ" b="1" dirty="0" smtClean="0"/>
              <a:t> USA</a:t>
            </a:r>
          </a:p>
          <a:p>
            <a:pPr marL="0" indent="0">
              <a:buNone/>
            </a:pPr>
            <a:r>
              <a:rPr lang="cs-CZ" dirty="0" smtClean="0"/>
              <a:t>    Kanada                         </a:t>
            </a:r>
            <a:r>
              <a:rPr lang="cs-CZ" b="1" dirty="0" err="1" smtClean="0"/>
              <a:t>Canada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5916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dirty="0" smtClean="0"/>
              <a:t>děti se převlíkají do kostýmů s maskami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err="1" smtClean="0"/>
              <a:t>costumes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masks</a:t>
            </a:r>
            <a:endParaRPr lang="cs-CZ" b="1" dirty="0" smtClean="0"/>
          </a:p>
          <a:p>
            <a:r>
              <a:rPr lang="cs-CZ" dirty="0" smtClean="0"/>
              <a:t>chodí a klepou na dveře </a:t>
            </a:r>
            <a:r>
              <a:rPr lang="cs-CZ" b="1" dirty="0" err="1" smtClean="0"/>
              <a:t>nock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door</a:t>
            </a:r>
            <a:r>
              <a:rPr lang="cs-CZ" b="1" dirty="0" smtClean="0"/>
              <a:t> </a:t>
            </a:r>
            <a:r>
              <a:rPr lang="cs-CZ" dirty="0" smtClean="0"/>
              <a:t>sousedů</a:t>
            </a:r>
            <a:r>
              <a:rPr lang="cs-CZ" b="1" dirty="0" smtClean="0"/>
              <a:t> </a:t>
            </a:r>
            <a:r>
              <a:rPr lang="cs-CZ" dirty="0" smtClean="0"/>
              <a:t>nebo zvoní na zvonky </a:t>
            </a:r>
            <a:r>
              <a:rPr lang="cs-CZ" b="1" dirty="0" smtClean="0"/>
              <a:t>ring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bells</a:t>
            </a:r>
            <a:endParaRPr lang="cs-CZ" b="1" dirty="0" smtClean="0"/>
          </a:p>
          <a:p>
            <a:r>
              <a:rPr lang="cs-CZ" dirty="0" smtClean="0"/>
              <a:t>koledují o sladkosti a říkají „Koledu nebo vám něco provedu „</a:t>
            </a:r>
            <a:r>
              <a:rPr lang="cs-CZ" b="1" dirty="0" err="1" smtClean="0"/>
              <a:t>Trick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treat</a:t>
            </a:r>
            <a:r>
              <a:rPr lang="cs-CZ" b="1" dirty="0" smtClean="0"/>
              <a:t>“</a:t>
            </a:r>
          </a:p>
          <a:p>
            <a:r>
              <a:rPr lang="cs-CZ" dirty="0" smtClean="0"/>
              <a:t>Dostávají sladkosti  </a:t>
            </a:r>
            <a:r>
              <a:rPr lang="cs-CZ" b="1" dirty="0" err="1" smtClean="0"/>
              <a:t>sweets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</a:t>
            </a:r>
            <a:r>
              <a:rPr lang="cs-CZ" dirty="0" smtClean="0"/>
              <a:t>ovoce       </a:t>
            </a:r>
            <a:r>
              <a:rPr lang="cs-CZ" b="1" dirty="0" err="1" smtClean="0"/>
              <a:t>fruits</a:t>
            </a:r>
            <a:r>
              <a:rPr lang="cs-CZ" b="1" dirty="0" smtClean="0"/>
              <a:t>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</a:t>
            </a:r>
            <a:r>
              <a:rPr lang="cs-CZ" dirty="0" smtClean="0"/>
              <a:t>peníze      </a:t>
            </a:r>
            <a:r>
              <a:rPr lang="cs-CZ" b="1" dirty="0" err="1" smtClean="0"/>
              <a:t>money</a:t>
            </a:r>
            <a:r>
              <a:rPr lang="cs-CZ" b="1" dirty="0" smtClean="0"/>
              <a:t>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3132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 </a:t>
            </a:r>
            <a:r>
              <a:rPr lang="cs-CZ" b="1" smtClean="0">
                <a:latin typeface="Algerian" pitchFamily="82" charset="0"/>
              </a:rPr>
              <a:t>halloween</a:t>
            </a:r>
            <a:endParaRPr lang="cs-CZ" b="1" dirty="0">
              <a:latin typeface="Algerian" pitchFamily="82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23528" y="1556792"/>
            <a:ext cx="4464496" cy="4569371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vydlabaná dýně se svíčkou uprostřed </a:t>
            </a:r>
            <a:r>
              <a:rPr lang="cs-CZ" sz="3200" b="1" dirty="0" err="1" smtClean="0"/>
              <a:t>jack</a:t>
            </a:r>
            <a:r>
              <a:rPr lang="cs-CZ" sz="3200" b="1" dirty="0" smtClean="0"/>
              <a:t>-o-</a:t>
            </a:r>
            <a:r>
              <a:rPr lang="cs-CZ" sz="3200" b="1" dirty="0" err="1" smtClean="0"/>
              <a:t>lantern</a:t>
            </a:r>
            <a:endParaRPr lang="cs-CZ" sz="3200" b="1" dirty="0" smtClean="0"/>
          </a:p>
          <a:p>
            <a:r>
              <a:rPr lang="cs-CZ" sz="3200" dirty="0" smtClean="0"/>
              <a:t>tradiční barvy jsou černá </a:t>
            </a:r>
            <a:r>
              <a:rPr lang="cs-CZ" sz="3200" b="1" dirty="0" err="1" smtClean="0"/>
              <a:t>black</a:t>
            </a:r>
            <a:r>
              <a:rPr lang="cs-CZ" sz="3200" dirty="0" smtClean="0"/>
              <a:t> a oranžová </a:t>
            </a:r>
            <a:r>
              <a:rPr lang="cs-CZ" sz="3200" b="1" dirty="0" err="1" smtClean="0"/>
              <a:t>orange</a:t>
            </a:r>
            <a:endParaRPr lang="cs-CZ" sz="3200" dirty="0" smtClean="0"/>
          </a:p>
          <a:p>
            <a:r>
              <a:rPr lang="cs-CZ" sz="3200" dirty="0" smtClean="0"/>
              <a:t>čarodějky  </a:t>
            </a:r>
            <a:r>
              <a:rPr lang="cs-CZ" sz="3200" b="1" dirty="0" err="1" smtClean="0"/>
              <a:t>witches</a:t>
            </a:r>
            <a:r>
              <a:rPr lang="cs-CZ" sz="3200" dirty="0" smtClean="0"/>
              <a:t> duchové  </a:t>
            </a:r>
            <a:r>
              <a:rPr lang="cs-CZ" sz="3200" b="1" dirty="0" err="1" smtClean="0"/>
              <a:t>ghosts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    různé příšery </a:t>
            </a:r>
            <a:r>
              <a:rPr lang="cs-CZ" sz="3200" b="1" dirty="0" err="1" smtClean="0"/>
              <a:t>monsters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    </a:t>
            </a:r>
            <a:endParaRPr lang="cs-CZ" sz="3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462" y="1700808"/>
            <a:ext cx="3962146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2629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Algerian" pitchFamily="82" charset="0"/>
              </a:rPr>
              <a:t>Learn</a:t>
            </a:r>
            <a:r>
              <a:rPr lang="cs-CZ" b="1" dirty="0" smtClean="0">
                <a:latin typeface="Algerian" pitchFamily="82" charset="0"/>
              </a:rPr>
              <a:t> </a:t>
            </a:r>
            <a:r>
              <a:rPr lang="cs-CZ" b="1" dirty="0" err="1" smtClean="0">
                <a:latin typeface="Algerian" pitchFamily="82" charset="0"/>
              </a:rPr>
              <a:t>the</a:t>
            </a:r>
            <a:r>
              <a:rPr lang="cs-CZ" b="1" dirty="0" smtClean="0">
                <a:latin typeface="Algerian" pitchFamily="82" charset="0"/>
              </a:rPr>
              <a:t> </a:t>
            </a:r>
            <a:r>
              <a:rPr lang="cs-CZ" b="1" dirty="0" err="1" smtClean="0">
                <a:latin typeface="Algerian" pitchFamily="82" charset="0"/>
              </a:rPr>
              <a:t>rhyme</a:t>
            </a:r>
            <a:endParaRPr lang="cs-CZ" b="1" dirty="0">
              <a:latin typeface="Algerian" pitchFamily="82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Pumpkin</a:t>
            </a:r>
            <a:r>
              <a:rPr lang="cs-CZ" dirty="0" smtClean="0"/>
              <a:t>, </a:t>
            </a:r>
            <a:r>
              <a:rPr lang="cs-CZ" dirty="0" err="1" smtClean="0"/>
              <a:t>pumpkin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err="1" smtClean="0"/>
              <a:t>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fat,</a:t>
            </a:r>
          </a:p>
          <a:p>
            <a:pPr marL="0" indent="0">
              <a:buNone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a Jack-O-</a:t>
            </a:r>
            <a:r>
              <a:rPr lang="cs-CZ" dirty="0" err="1" smtClean="0"/>
              <a:t>Lantern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Just,</a:t>
            </a:r>
          </a:p>
          <a:p>
            <a:pPr marL="0" indent="0">
              <a:buNone/>
            </a:pPr>
            <a:r>
              <a:rPr lang="cs-CZ" dirty="0" err="1" smtClean="0"/>
              <a:t>Like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err="1" smtClean="0"/>
              <a:t>That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9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Algerian" pitchFamily="82" charset="0"/>
              </a:rPr>
              <a:t>match</a:t>
            </a:r>
            <a:endParaRPr lang="cs-CZ" b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dirty="0" err="1" smtClean="0"/>
              <a:t>pumpkin</a:t>
            </a:r>
            <a:r>
              <a:rPr lang="cs-CZ" dirty="0" smtClean="0"/>
              <a:t>                               ovoce</a:t>
            </a:r>
          </a:p>
          <a:p>
            <a:pPr marL="0" indent="0" algn="ctr">
              <a:buNone/>
            </a:pPr>
            <a:r>
              <a:rPr lang="cs-CZ" dirty="0" err="1" smtClean="0"/>
              <a:t>witch</a:t>
            </a:r>
            <a:r>
              <a:rPr lang="cs-CZ" dirty="0" smtClean="0"/>
              <a:t>                                     tlustý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 err="1" smtClean="0"/>
              <a:t>costum</a:t>
            </a:r>
            <a:r>
              <a:rPr lang="cs-CZ" dirty="0" smtClean="0"/>
              <a:t>                                  peníze</a:t>
            </a:r>
          </a:p>
          <a:p>
            <a:pPr marL="0" indent="0" algn="ctr">
              <a:buNone/>
            </a:pPr>
            <a:r>
              <a:rPr lang="cs-CZ" dirty="0" smtClean="0"/>
              <a:t>     monster                                oranžový</a:t>
            </a:r>
          </a:p>
          <a:p>
            <a:pPr marL="0" indent="0" algn="ctr">
              <a:buNone/>
            </a:pPr>
            <a:r>
              <a:rPr lang="cs-CZ" dirty="0" smtClean="0"/>
              <a:t>       </a:t>
            </a:r>
            <a:r>
              <a:rPr lang="cs-CZ" dirty="0" err="1" smtClean="0"/>
              <a:t>ghost</a:t>
            </a:r>
            <a:r>
              <a:rPr lang="cs-CZ" dirty="0" smtClean="0"/>
              <a:t>                                     čarodějka</a:t>
            </a:r>
          </a:p>
          <a:p>
            <a:pPr marL="0" indent="0" algn="ctr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orange</a:t>
            </a:r>
            <a:r>
              <a:rPr lang="cs-CZ" dirty="0" smtClean="0"/>
              <a:t>                                   sladkosti</a:t>
            </a:r>
          </a:p>
          <a:p>
            <a:pPr marL="0" indent="0" algn="ctr">
              <a:buNone/>
            </a:pPr>
            <a:r>
              <a:rPr lang="cs-CZ" dirty="0" smtClean="0"/>
              <a:t>   </a:t>
            </a:r>
            <a:r>
              <a:rPr lang="cs-CZ" dirty="0" err="1" smtClean="0"/>
              <a:t>fruit</a:t>
            </a:r>
            <a:r>
              <a:rPr lang="cs-CZ" dirty="0" smtClean="0"/>
              <a:t>                                        příšera</a:t>
            </a:r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  <a:r>
              <a:rPr lang="cs-CZ" dirty="0" err="1" smtClean="0"/>
              <a:t>sweets</a:t>
            </a:r>
            <a:r>
              <a:rPr lang="cs-CZ" dirty="0" smtClean="0"/>
              <a:t>                                   dýně</a:t>
            </a:r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  <a:r>
              <a:rPr lang="cs-CZ" dirty="0" err="1" smtClean="0"/>
              <a:t>money</a:t>
            </a:r>
            <a:r>
              <a:rPr lang="cs-CZ" smtClean="0"/>
              <a:t>                                   kostým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fat                                          duch</a:t>
            </a:r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  <a:r>
              <a:rPr lang="cs-CZ" dirty="0" err="1" smtClean="0"/>
              <a:t>mask</a:t>
            </a:r>
            <a:r>
              <a:rPr lang="cs-CZ" dirty="0" smtClean="0"/>
              <a:t>                                      maska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98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upload.wikimedia.org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wikipedia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commons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thumb</a:t>
            </a:r>
            <a:r>
              <a:rPr lang="cs-CZ" dirty="0" smtClean="0">
                <a:hlinkClick r:id="rId2"/>
              </a:rPr>
              <a:t>/a/</a:t>
            </a:r>
            <a:r>
              <a:rPr lang="cs-CZ" dirty="0" err="1" smtClean="0">
                <a:hlinkClick r:id="rId2"/>
              </a:rPr>
              <a:t>a2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Jack-o%27-Lantern_2003-10-31.jpg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215px-Jack-o%27-Lantern_2003-10-31.jpg</a:t>
            </a:r>
            <a:endParaRPr lang="cs-CZ" dirty="0" smtClean="0"/>
          </a:p>
          <a:p>
            <a:r>
              <a:rPr lang="cs-CZ" dirty="0" smtClean="0"/>
              <a:t>Word </a:t>
            </a:r>
            <a:r>
              <a:rPr lang="cs-CZ" dirty="0" err="1" smtClean="0"/>
              <a:t>clipart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808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284</Words>
  <Application>Microsoft Office PowerPoint</Application>
  <PresentationFormat>Předvádění na obrazovce (4:3)</PresentationFormat>
  <Paragraphs>80</Paragraphs>
  <Slides>9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Halloween</vt:lpstr>
      <vt:lpstr>Prezentace aplikace PowerPoint</vt:lpstr>
      <vt:lpstr>Prezentace aplikace PowerPoint</vt:lpstr>
      <vt:lpstr> halloween</vt:lpstr>
      <vt:lpstr>Learn the rhyme</vt:lpstr>
      <vt:lpstr>match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Halloween</dc:title>
  <dc:creator>2r61</dc:creator>
  <cp:lastModifiedBy>2r61</cp:lastModifiedBy>
  <cp:revision>18</cp:revision>
  <dcterms:created xsi:type="dcterms:W3CDTF">2012-10-31T16:28:21Z</dcterms:created>
  <dcterms:modified xsi:type="dcterms:W3CDTF">2013-11-30T22:51:05Z</dcterms:modified>
</cp:coreProperties>
</file>