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6"/>
  </p:notesMasterIdLst>
  <p:sldIdLst>
    <p:sldId id="259" r:id="rId2"/>
    <p:sldId id="260" r:id="rId3"/>
    <p:sldId id="256" r:id="rId4"/>
    <p:sldId id="261" r:id="rId5"/>
    <p:sldId id="264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VY_32_INOVACE_AJ,4_03_MERRYCHRISTMAS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</a:t>
          </a:r>
          <a:r>
            <a:rPr lang="en-US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rry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Christmas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F81CB7-2053-41E6-AFD1-A8C782148561}" type="presOf" srcId="{B651F6E3-6281-48DB-9319-2AEAFDAE7572}" destId="{6BB5E863-4638-4E1D-BFDE-399D028AC4ED}" srcOrd="1" destOrd="0" presId="urn:microsoft.com/office/officeart/2005/8/layout/target3"/>
    <dgm:cxn modelId="{9DC22A30-0070-4E3D-A100-2C8BBCC38E49}" type="presOf" srcId="{D1B46980-6531-4606-95E6-44980827E919}" destId="{6140AFEC-043D-4C43-A2F9-D0F5331DF3A3}" srcOrd="0" destOrd="0" presId="urn:microsoft.com/office/officeart/2005/8/layout/target3"/>
    <dgm:cxn modelId="{1FCEF98D-0D1F-4338-BF07-FA22454B3B35}" type="presOf" srcId="{B651F6E3-6281-48DB-9319-2AEAFDAE7572}" destId="{619D679B-A015-4ECF-8348-D1034C574F40}" srcOrd="0" destOrd="0" presId="urn:microsoft.com/office/officeart/2005/8/layout/target3"/>
    <dgm:cxn modelId="{F00CA40B-C728-40CF-B946-531495A13C0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FB94327-9A7C-44CE-84D0-ECDCA5FF71BA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93C76E-A9D0-4A92-B978-10F77E52FB35}" type="presOf" srcId="{D8197B8C-B260-4A16-BDF4-0947B075E274}" destId="{25B08C86-7E15-44DC-BE7F-FFB55DD49D12}" srcOrd="0" destOrd="0" presId="urn:microsoft.com/office/officeart/2005/8/layout/target3"/>
    <dgm:cxn modelId="{3E39124E-D66D-415A-9B82-EF540083015B}" type="presOf" srcId="{D1D4F407-5343-4D3F-B5B9-D407B03CAEB4}" destId="{AED2198E-93D5-4001-81B4-73124B309672}" srcOrd="1" destOrd="0" presId="urn:microsoft.com/office/officeart/2005/8/layout/target3"/>
    <dgm:cxn modelId="{7C576CFD-7E21-49A7-88A4-62C1A2AF115D}" type="presOf" srcId="{D1B46980-6531-4606-95E6-44980827E919}" destId="{2BE915AB-18AA-4053-B92C-3BFC9ED204BB}" srcOrd="1" destOrd="0" presId="urn:microsoft.com/office/officeart/2005/8/layout/target3"/>
    <dgm:cxn modelId="{BECBA9E1-CDB1-415D-81AF-862A7638D19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322C0AE-EDD1-4E5D-B337-2BF8F68B1252}" type="presOf" srcId="{D1D4F407-5343-4D3F-B5B9-D407B03CAEB4}" destId="{D005CE8C-CC26-4C3E-AC11-E15060ECD759}" srcOrd="0" destOrd="0" presId="urn:microsoft.com/office/officeart/2005/8/layout/target3"/>
    <dgm:cxn modelId="{FCAAF238-4B68-4E7E-BB72-837CD843BA2B}" type="presOf" srcId="{757F3AB3-0718-4624-B441-E567A8F0AB56}" destId="{333A1088-737F-45CB-B68E-254E46348037}" srcOrd="0" destOrd="0" presId="urn:microsoft.com/office/officeart/2005/8/layout/target3"/>
    <dgm:cxn modelId="{0A1ABB68-995D-4AB0-8ED2-CD508C47ECB6}" type="presParOf" srcId="{333A1088-737F-45CB-B68E-254E46348037}" destId="{F5ABB229-8D3B-4694-996A-96F23CF14429}" srcOrd="0" destOrd="0" presId="urn:microsoft.com/office/officeart/2005/8/layout/target3"/>
    <dgm:cxn modelId="{20FF1B1F-811C-47B7-B46A-B9E5063223E6}" type="presParOf" srcId="{333A1088-737F-45CB-B68E-254E46348037}" destId="{F41139FD-01EE-4571-8B17-4FB00FC51163}" srcOrd="1" destOrd="0" presId="urn:microsoft.com/office/officeart/2005/8/layout/target3"/>
    <dgm:cxn modelId="{DCD82D6E-BDEB-4EE6-897F-53B35431B624}" type="presParOf" srcId="{333A1088-737F-45CB-B68E-254E46348037}" destId="{D005CE8C-CC26-4C3E-AC11-E15060ECD759}" srcOrd="2" destOrd="0" presId="urn:microsoft.com/office/officeart/2005/8/layout/target3"/>
    <dgm:cxn modelId="{5CA89298-DF58-4C8A-AA86-A08EDF5A09F1}" type="presParOf" srcId="{333A1088-737F-45CB-B68E-254E46348037}" destId="{2C702D82-9B77-49B7-9568-BB8EB47C3372}" srcOrd="3" destOrd="0" presId="urn:microsoft.com/office/officeart/2005/8/layout/target3"/>
    <dgm:cxn modelId="{81845D8B-AA45-4131-B6B3-AA26A353D5A8}" type="presParOf" srcId="{333A1088-737F-45CB-B68E-254E46348037}" destId="{A52A0455-90FF-4808-ABD0-F02540D31D5A}" srcOrd="4" destOrd="0" presId="urn:microsoft.com/office/officeart/2005/8/layout/target3"/>
    <dgm:cxn modelId="{A6C7F91D-DE8F-4794-867F-3CA0054B869A}" type="presParOf" srcId="{333A1088-737F-45CB-B68E-254E46348037}" destId="{6140AFEC-043D-4C43-A2F9-D0F5331DF3A3}" srcOrd="5" destOrd="0" presId="urn:microsoft.com/office/officeart/2005/8/layout/target3"/>
    <dgm:cxn modelId="{08903DF3-7A01-40B3-AD0B-AB6BEB32D35B}" type="presParOf" srcId="{333A1088-737F-45CB-B68E-254E46348037}" destId="{9358AC05-5D7D-4327-9F80-1AD486AEA664}" srcOrd="6" destOrd="0" presId="urn:microsoft.com/office/officeart/2005/8/layout/target3"/>
    <dgm:cxn modelId="{CC1221F0-FCEB-4376-AFB9-817493726D58}" type="presParOf" srcId="{333A1088-737F-45CB-B68E-254E46348037}" destId="{313FC574-E1CD-4FB4-B054-0B805CE0447D}" srcOrd="7" destOrd="0" presId="urn:microsoft.com/office/officeart/2005/8/layout/target3"/>
    <dgm:cxn modelId="{1E3E1952-DFDC-481F-A7D6-6275FB026D2D}" type="presParOf" srcId="{333A1088-737F-45CB-B68E-254E46348037}" destId="{619D679B-A015-4ECF-8348-D1034C574F40}" srcOrd="8" destOrd="0" presId="urn:microsoft.com/office/officeart/2005/8/layout/target3"/>
    <dgm:cxn modelId="{F8DB94BA-AE60-4515-AFFA-EC85D4117717}" type="presParOf" srcId="{333A1088-737F-45CB-B68E-254E46348037}" destId="{322283A8-4A27-4CDA-BAE3-F381106A9174}" srcOrd="9" destOrd="0" presId="urn:microsoft.com/office/officeart/2005/8/layout/target3"/>
    <dgm:cxn modelId="{A6D0E9C9-D750-4261-B4C9-D56F87859679}" type="presParOf" srcId="{333A1088-737F-45CB-B68E-254E46348037}" destId="{FFC9F71D-1B4F-4AD9-A4A6-86ADEFC8AF5C}" srcOrd="10" destOrd="0" presId="urn:microsoft.com/office/officeart/2005/8/layout/target3"/>
    <dgm:cxn modelId="{A056C131-40F5-4694-9C89-4B34153C4628}" type="presParOf" srcId="{333A1088-737F-45CB-B68E-254E46348037}" destId="{25B08C86-7E15-44DC-BE7F-FFB55DD49D12}" srcOrd="11" destOrd="0" presId="urn:microsoft.com/office/officeart/2005/8/layout/target3"/>
    <dgm:cxn modelId="{7445987C-700E-4D2D-8834-FD6F083D440F}" type="presParOf" srcId="{333A1088-737F-45CB-B68E-254E46348037}" destId="{76644BE8-9D7C-4C09-B250-3D10AF48CBB7}" srcOrd="12" destOrd="0" presId="urn:microsoft.com/office/officeart/2005/8/layout/target3"/>
    <dgm:cxn modelId="{4B3C018E-CB53-4F8F-9D3E-6223D593BE75}" type="presParOf" srcId="{333A1088-737F-45CB-B68E-254E46348037}" destId="{EE85B701-7295-41C0-BA7A-34D3756A2AE6}" srcOrd="13" destOrd="0" presId="urn:microsoft.com/office/officeart/2005/8/layout/target3"/>
    <dgm:cxn modelId="{26D2B45F-6E83-47B4-BA29-C6B0C98F1264}" type="presParOf" srcId="{333A1088-737F-45CB-B68E-254E46348037}" destId="{8BEBB6EC-1DAA-4CAC-8A25-BC0FCBD5DBD5}" srcOrd="14" destOrd="0" presId="urn:microsoft.com/office/officeart/2005/8/layout/target3"/>
    <dgm:cxn modelId="{CC42DF3E-CEC6-4909-9AFF-DF9461507C63}" type="presParOf" srcId="{333A1088-737F-45CB-B68E-254E46348037}" destId="{AED2198E-93D5-4001-81B4-73124B309672}" srcOrd="15" destOrd="0" presId="urn:microsoft.com/office/officeart/2005/8/layout/target3"/>
    <dgm:cxn modelId="{691BC0B8-3213-444E-8B87-8DB53C8B9053}" type="presParOf" srcId="{333A1088-737F-45CB-B68E-254E46348037}" destId="{2BE915AB-18AA-4053-B92C-3BFC9ED204BB}" srcOrd="16" destOrd="0" presId="urn:microsoft.com/office/officeart/2005/8/layout/target3"/>
    <dgm:cxn modelId="{AB075FB7-13FA-4320-B4B8-C1BFAE25A4FA}" type="presParOf" srcId="{333A1088-737F-45CB-B68E-254E46348037}" destId="{6BB5E863-4638-4E1D-BFDE-399D028AC4ED}" srcOrd="17" destOrd="0" presId="urn:microsoft.com/office/officeart/2005/8/layout/target3"/>
    <dgm:cxn modelId="{AF6D7A0D-A061-4F62-AFEE-970F34F59FE9}" type="presParOf" srcId="{333A1088-737F-45CB-B68E-254E46348037}" destId="{5A5FFA88-C948-4069-8E93-59FA12366E83}" srcOrd="18" destOrd="0" presId="urn:microsoft.com/office/officeart/2005/8/layout/target3"/>
    <dgm:cxn modelId="{1829C9FF-9835-4959-AF63-0AD910413C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VY_32_INOVACE_AJ,4_03_MERRYCHRISTMAS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</a:t>
          </a:r>
          <a:r>
            <a:rPr lang="en-US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rry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Christmas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6FC685-4C31-4EBE-9858-BF85D98F073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7D802F-A45C-43A3-987A-C993E42EF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586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341EF3F-7339-4E4C-9104-929B6BCE7580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01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792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06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090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5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292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73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45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853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74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605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C296AE-A8EA-4B43-AC4B-5A7A99F84C6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99169A-3988-4685-931D-16C3B0D86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853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B900227558.jpg" TargetMode="External"/><Relationship Id="rId13" Type="http://schemas.openxmlformats.org/officeDocument/2006/relationships/hyperlink" Target="http://officeimg.vo.msecnd.net/en-us/images/MH900439965.jpg" TargetMode="External"/><Relationship Id="rId3" Type="http://schemas.openxmlformats.org/officeDocument/2006/relationships/hyperlink" Target="http://officeimg.vo.msecnd.net/en-us/images/MB900440263.jpg" TargetMode="External"/><Relationship Id="rId7" Type="http://schemas.openxmlformats.org/officeDocument/2006/relationships/hyperlink" Target="http://upload.wikimedia.org/wikipedia/commons/6/62/Christmas_pudding.JPG" TargetMode="External"/><Relationship Id="rId12" Type="http://schemas.openxmlformats.org/officeDocument/2006/relationships/hyperlink" Target="http://www.helpforenglish.cz/files/20-1260358391-christmas1.jpg" TargetMode="External"/><Relationship Id="rId2" Type="http://schemas.openxmlformats.org/officeDocument/2006/relationships/hyperlink" Target="http://officeimg.vo.msecnd.net/en-us/images/MH90044028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B900431277.jpg" TargetMode="External"/><Relationship Id="rId11" Type="http://schemas.openxmlformats.org/officeDocument/2006/relationships/hyperlink" Target="http://officeimg.vo.msecnd.net/en-us/images/MB900350121.jpg" TargetMode="External"/><Relationship Id="rId5" Type="http://schemas.openxmlformats.org/officeDocument/2006/relationships/hyperlink" Target="http://upload.wikimedia.org/wikipedia/commons/d/d2/Jolly-old-saint-nick.gif" TargetMode="External"/><Relationship Id="rId10" Type="http://schemas.openxmlformats.org/officeDocument/2006/relationships/hyperlink" Target="http://officeimg.vo.msecnd.net/en-us/images/MB900281870.jpg" TargetMode="External"/><Relationship Id="rId4" Type="http://schemas.openxmlformats.org/officeDocument/2006/relationships/hyperlink" Target="http://officeimg.vo.msecnd.net/en-us/images/MB900383212.jpg" TargetMode="External"/><Relationship Id="rId9" Type="http://schemas.openxmlformats.org/officeDocument/2006/relationships/hyperlink" Target="http://officeimg.vo.msecnd.net/en-us/images/MB90044492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4199610"/>
              </p:ext>
            </p:extLst>
          </p:nvPr>
        </p:nvGraphicFramePr>
        <p:xfrm>
          <a:off x="611560" y="335699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875" y="669131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933056"/>
            <a:ext cx="1273315" cy="12733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45657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2754261877"/>
              </p:ext>
            </p:extLst>
          </p:nvPr>
        </p:nvGraphicFramePr>
        <p:xfrm>
          <a:off x="683569" y="1772818"/>
          <a:ext cx="7344420" cy="45375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822"/>
                <a:gridCol w="4913598"/>
              </a:tblGrid>
              <a:tr h="21338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</a:t>
                      </a:r>
                      <a:r>
                        <a:rPr lang="cs-CZ" sz="1400" i="1" dirty="0" err="1" smtClean="0"/>
                        <a:t>VK_Gavlíková_AJ,4</a:t>
                      </a:r>
                      <a:r>
                        <a:rPr lang="cs-CZ" sz="1400" i="1" dirty="0" smtClean="0"/>
                        <a:t> _</a:t>
                      </a:r>
                      <a:r>
                        <a:rPr lang="cs-CZ" sz="1400" i="1" smtClean="0"/>
                        <a:t>03_Merry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Christmas</a:t>
                      </a:r>
                      <a:endParaRPr lang="cs-CZ" sz="1400" i="1" dirty="0"/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AJ,4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 Zdenka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Gavlíková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607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Listopad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20.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2012 – IV.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4856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Anglický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7118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Tradice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zvyky, svátky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865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Merry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Christmas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106689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 seznamuje žáky s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pojetím Vánoc v anglicky mluvících zemích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35817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167" y="188640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5311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dirty="0" err="1" smtClean="0">
                <a:solidFill>
                  <a:srgbClr val="FFC000"/>
                </a:solidFill>
              </a:rPr>
              <a:t>Merry</a:t>
            </a:r>
            <a:r>
              <a:rPr lang="cs-CZ" sz="8800" dirty="0" smtClean="0">
                <a:solidFill>
                  <a:srgbClr val="FFC000"/>
                </a:solidFill>
              </a:rPr>
              <a:t> </a:t>
            </a:r>
            <a:r>
              <a:rPr lang="cs-CZ" sz="8800" dirty="0" err="1" smtClean="0">
                <a:solidFill>
                  <a:srgbClr val="FFC000"/>
                </a:solidFill>
              </a:rPr>
              <a:t>Christmas</a:t>
            </a:r>
            <a:endParaRPr lang="cs-CZ" sz="88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7" y="306896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51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Christmas Eve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b="1" u="sng" dirty="0" smtClean="0">
                <a:solidFill>
                  <a:srgbClr val="FFC000"/>
                </a:solidFill>
              </a:rPr>
              <a:t>24th December</a:t>
            </a:r>
          </a:p>
          <a:p>
            <a:r>
              <a:rPr lang="cs-CZ" sz="4000" dirty="0" err="1">
                <a:solidFill>
                  <a:srgbClr val="FFC000"/>
                </a:solidFill>
              </a:rPr>
              <a:t>n</a:t>
            </a:r>
            <a:r>
              <a:rPr lang="en-US" sz="4000" dirty="0" err="1" smtClean="0">
                <a:solidFill>
                  <a:srgbClr val="FFC000"/>
                </a:solidFill>
              </a:rPr>
              <a:t>eslav</a:t>
            </a:r>
            <a:r>
              <a:rPr lang="cs-CZ" sz="4000" dirty="0" smtClean="0">
                <a:solidFill>
                  <a:srgbClr val="FFC000"/>
                </a:solidFill>
              </a:rPr>
              <a:t>í se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 večer v rodinném kruhu nebo s přáteli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děti před spaním věší na krb</a:t>
            </a:r>
            <a:r>
              <a:rPr lang="en-US" sz="4000" dirty="0" smtClean="0">
                <a:solidFill>
                  <a:srgbClr val="FFC000"/>
                </a:solidFill>
              </a:rPr>
              <a:t> </a:t>
            </a:r>
            <a:r>
              <a:rPr lang="cs-CZ" sz="4000" dirty="0" smtClean="0">
                <a:solidFill>
                  <a:srgbClr val="FFC000"/>
                </a:solidFill>
              </a:rPr>
              <a:t>punčochy            </a:t>
            </a:r>
            <a:r>
              <a:rPr lang="cs-CZ" sz="4000" b="1" dirty="0" err="1" smtClean="0">
                <a:solidFill>
                  <a:srgbClr val="FFC000"/>
                </a:solidFill>
              </a:rPr>
              <a:t>Christmas</a:t>
            </a:r>
            <a:r>
              <a:rPr lang="cs-CZ" sz="4000" b="1" dirty="0" smtClean="0">
                <a:solidFill>
                  <a:srgbClr val="FFC000"/>
                </a:solidFill>
              </a:rPr>
              <a:t> </a:t>
            </a:r>
            <a:r>
              <a:rPr lang="cs-CZ" sz="4000" b="1" dirty="0" err="1" smtClean="0">
                <a:solidFill>
                  <a:srgbClr val="FFC000"/>
                </a:solidFill>
              </a:rPr>
              <a:t>stockings</a:t>
            </a:r>
            <a:r>
              <a:rPr lang="en-US" sz="4000" dirty="0" smtClean="0">
                <a:solidFill>
                  <a:srgbClr val="FFC000"/>
                </a:solidFill>
              </a:rPr>
              <a:t>    </a:t>
            </a:r>
          </a:p>
          <a:p>
            <a:endParaRPr lang="cs-CZ" sz="4000" b="1" dirty="0">
              <a:solidFill>
                <a:srgbClr val="FFC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10" b="14135"/>
          <a:stretch/>
        </p:blipFill>
        <p:spPr bwMode="auto">
          <a:xfrm>
            <a:off x="7002791" y="3861048"/>
            <a:ext cx="1828800" cy="1288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665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err="1" smtClean="0">
                <a:solidFill>
                  <a:srgbClr val="FFC000"/>
                </a:solidFill>
              </a:rPr>
              <a:t>Father</a:t>
            </a:r>
            <a:r>
              <a:rPr lang="cs-CZ" sz="4000" b="1" dirty="0" smtClean="0">
                <a:solidFill>
                  <a:srgbClr val="FFC000"/>
                </a:solidFill>
              </a:rPr>
              <a:t> </a:t>
            </a:r>
            <a:r>
              <a:rPr lang="cs-CZ" sz="4000" b="1" dirty="0" err="1" smtClean="0">
                <a:solidFill>
                  <a:srgbClr val="FFC000"/>
                </a:solidFill>
              </a:rPr>
              <a:t>Christmas</a:t>
            </a:r>
            <a:r>
              <a:rPr lang="cs-CZ" sz="4000" b="1" dirty="0" smtClean="0">
                <a:solidFill>
                  <a:srgbClr val="FFC000"/>
                </a:solidFill>
              </a:rPr>
              <a:t>    (Santa </a:t>
            </a:r>
            <a:r>
              <a:rPr lang="cs-CZ" sz="4000" b="1" dirty="0" err="1" smtClean="0">
                <a:solidFill>
                  <a:srgbClr val="FFC000"/>
                </a:solidFill>
              </a:rPr>
              <a:t>Claus</a:t>
            </a:r>
            <a:r>
              <a:rPr lang="cs-CZ" sz="4000" b="1" dirty="0" smtClean="0">
                <a:solidFill>
                  <a:srgbClr val="FFC000"/>
                </a:solidFill>
              </a:rPr>
              <a:t>)</a:t>
            </a:r>
          </a:p>
          <a:p>
            <a:pPr marL="0" indent="0">
              <a:buNone/>
            </a:pPr>
            <a:endParaRPr lang="cs-CZ" sz="40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40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40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komín - </a:t>
            </a:r>
            <a:r>
              <a:rPr lang="cs-CZ" sz="4000" b="1" dirty="0" err="1" smtClean="0">
                <a:solidFill>
                  <a:srgbClr val="FFC000"/>
                </a:solidFill>
              </a:rPr>
              <a:t>cimney</a:t>
            </a:r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4437112"/>
            <a:ext cx="1344934" cy="208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81186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466" y="1581186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280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Christmas Day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14400" b="1" u="sng" dirty="0" smtClean="0">
                <a:solidFill>
                  <a:srgbClr val="FFC000"/>
                </a:solidFill>
              </a:rPr>
              <a:t>2</a:t>
            </a:r>
            <a:r>
              <a:rPr lang="cs-CZ" sz="14400" b="1" u="sng" dirty="0" smtClean="0">
                <a:solidFill>
                  <a:srgbClr val="FFC000"/>
                </a:solidFill>
              </a:rPr>
              <a:t>5</a:t>
            </a:r>
            <a:r>
              <a:rPr lang="en-US" sz="14400" b="1" u="sng" dirty="0" err="1" smtClean="0">
                <a:solidFill>
                  <a:srgbClr val="FFC000"/>
                </a:solidFill>
              </a:rPr>
              <a:t>th</a:t>
            </a:r>
            <a:r>
              <a:rPr lang="en-US" sz="14400" b="1" u="sng" dirty="0" smtClean="0">
                <a:solidFill>
                  <a:srgbClr val="FFC000"/>
                </a:solidFill>
              </a:rPr>
              <a:t> December</a:t>
            </a:r>
            <a:endParaRPr lang="cs-CZ" sz="14400" b="1" u="sng" dirty="0" smtClean="0">
              <a:solidFill>
                <a:srgbClr val="FFC000"/>
              </a:solidFill>
            </a:endParaRPr>
          </a:p>
          <a:p>
            <a:r>
              <a:rPr lang="cs-CZ" sz="14400" dirty="0">
                <a:solidFill>
                  <a:srgbClr val="FFC000"/>
                </a:solidFill>
              </a:rPr>
              <a:t>r</a:t>
            </a:r>
            <a:r>
              <a:rPr lang="cs-CZ" sz="14400" dirty="0" smtClean="0">
                <a:solidFill>
                  <a:srgbClr val="FFC000"/>
                </a:solidFill>
              </a:rPr>
              <a:t>áno děti rozbalují dárky</a:t>
            </a:r>
          </a:p>
          <a:p>
            <a:r>
              <a:rPr lang="cs-CZ" sz="14400" dirty="0">
                <a:solidFill>
                  <a:srgbClr val="FFC000"/>
                </a:solidFill>
              </a:rPr>
              <a:t>v</a:t>
            </a:r>
            <a:r>
              <a:rPr lang="cs-CZ" sz="14400" dirty="0" smtClean="0">
                <a:solidFill>
                  <a:srgbClr val="FFC000"/>
                </a:solidFill>
              </a:rPr>
              <a:t> poledne slavnostní oběd –</a:t>
            </a:r>
          </a:p>
          <a:p>
            <a:pPr marL="0" indent="0">
              <a:buNone/>
            </a:pPr>
            <a:r>
              <a:rPr lang="cs-CZ" sz="14400" dirty="0" smtClean="0">
                <a:solidFill>
                  <a:srgbClr val="FFC000"/>
                </a:solidFill>
              </a:rPr>
              <a:t>   krocan s kaštanovou nádivkou</a:t>
            </a:r>
          </a:p>
          <a:p>
            <a:pPr marL="0" indent="0">
              <a:buNone/>
            </a:pPr>
            <a:r>
              <a:rPr lang="cs-CZ" sz="14400" dirty="0" smtClean="0">
                <a:solidFill>
                  <a:srgbClr val="FFC000"/>
                </a:solidFill>
              </a:rPr>
              <a:t>   opečené brambory, mrkev, hrášek</a:t>
            </a:r>
          </a:p>
          <a:p>
            <a:pPr marL="0" indent="0">
              <a:buNone/>
            </a:pPr>
            <a:endParaRPr lang="cs-CZ" sz="144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4400" b="1" dirty="0" smtClean="0">
                <a:solidFill>
                  <a:srgbClr val="FFC000"/>
                </a:solidFill>
              </a:rPr>
              <a:t>    </a:t>
            </a:r>
            <a:r>
              <a:rPr lang="cs-CZ" sz="14400" dirty="0" smtClean="0">
                <a:solidFill>
                  <a:srgbClr val="FFC000"/>
                </a:solidFill>
              </a:rPr>
              <a:t>                              </a:t>
            </a:r>
            <a:r>
              <a:rPr lang="cs-CZ" sz="14400" b="1" dirty="0" err="1" smtClean="0">
                <a:solidFill>
                  <a:srgbClr val="FFC000"/>
                </a:solidFill>
              </a:rPr>
              <a:t>roast</a:t>
            </a:r>
            <a:r>
              <a:rPr lang="cs-CZ" sz="14400" b="1" dirty="0" smtClean="0">
                <a:solidFill>
                  <a:srgbClr val="FFC000"/>
                </a:solidFill>
              </a:rPr>
              <a:t> </a:t>
            </a:r>
            <a:r>
              <a:rPr lang="cs-CZ" sz="14400" b="1" dirty="0" err="1" smtClean="0">
                <a:solidFill>
                  <a:srgbClr val="FFC000"/>
                </a:solidFill>
              </a:rPr>
              <a:t>turkey</a:t>
            </a:r>
            <a:endParaRPr lang="cs-CZ" sz="144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58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6000" b="1" dirty="0">
                <a:solidFill>
                  <a:srgbClr val="FFC000"/>
                </a:solidFill>
              </a:rPr>
              <a:t> </a:t>
            </a:r>
            <a:r>
              <a:rPr lang="cs-CZ" sz="16000" b="1" dirty="0" smtClean="0">
                <a:solidFill>
                  <a:srgbClr val="FFC000"/>
                </a:solidFill>
              </a:rPr>
              <a:t>                                                                                                                                       </a:t>
            </a:r>
            <a:endParaRPr lang="cs-CZ" sz="4000" dirty="0" smtClean="0">
              <a:solidFill>
                <a:srgbClr val="FFC000"/>
              </a:solidFill>
            </a:endParaRPr>
          </a:p>
          <a:p>
            <a:endParaRPr lang="en-US" sz="4000" dirty="0" smtClean="0">
              <a:solidFill>
                <a:srgbClr val="FFC000"/>
              </a:solidFill>
            </a:endParaRPr>
          </a:p>
          <a:p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46" b="8363"/>
          <a:stretch/>
        </p:blipFill>
        <p:spPr bwMode="auto">
          <a:xfrm>
            <a:off x="6379379" y="1340768"/>
            <a:ext cx="2166513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64" b="11106"/>
          <a:stretch/>
        </p:blipFill>
        <p:spPr bwMode="auto">
          <a:xfrm>
            <a:off x="1043608" y="4581128"/>
            <a:ext cx="2260848" cy="1764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8181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C000"/>
                </a:solidFill>
              </a:rPr>
              <a:t>Christmas</a:t>
            </a:r>
            <a:r>
              <a:rPr lang="cs-CZ" sz="6000" b="1" dirty="0" smtClean="0">
                <a:solidFill>
                  <a:srgbClr val="FFC000"/>
                </a:solidFill>
              </a:rPr>
              <a:t> </a:t>
            </a:r>
            <a:r>
              <a:rPr lang="cs-CZ" sz="6000" b="1" dirty="0" err="1" smtClean="0">
                <a:solidFill>
                  <a:srgbClr val="FFC000"/>
                </a:solidFill>
              </a:rPr>
              <a:t>pudding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rgbClr val="FFC000"/>
                </a:solidFill>
              </a:rPr>
              <a:t>p</a:t>
            </a:r>
            <a:r>
              <a:rPr lang="cs-CZ" dirty="0" smtClean="0">
                <a:solidFill>
                  <a:srgbClr val="FFC000"/>
                </a:solidFill>
              </a:rPr>
              <a:t>odobá se bábovce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je vyroben kandovaného a sušeného ovoce (rozinky, švestky, citron, ořechy) vajec, strouhanky,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podává se teplý s punčem nebo koňakem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připravuje se dlouho dopředu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433" y="1916832"/>
            <a:ext cx="38982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957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Boxing </a:t>
            </a:r>
            <a:r>
              <a:rPr lang="cs-CZ" sz="8000" dirty="0" err="1" smtClean="0">
                <a:solidFill>
                  <a:srgbClr val="FFC000"/>
                </a:solidFill>
              </a:rPr>
              <a:t>Day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FFC000"/>
                </a:solidFill>
              </a:rPr>
              <a:t>26th</a:t>
            </a:r>
            <a:r>
              <a:rPr lang="en-US" sz="3600" b="1" u="sng" dirty="0" smtClean="0">
                <a:solidFill>
                  <a:srgbClr val="FFC000"/>
                </a:solidFill>
              </a:rPr>
              <a:t> December</a:t>
            </a:r>
            <a:r>
              <a:rPr lang="cs-CZ" sz="3600" b="1" u="sng" dirty="0" smtClean="0">
                <a:solidFill>
                  <a:srgbClr val="FFC000"/>
                </a:solidFill>
              </a:rPr>
              <a:t> 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chodí na návštěvy a na večírky</a:t>
            </a:r>
            <a:endParaRPr lang="en-US" sz="3600" dirty="0" smtClean="0">
              <a:solidFill>
                <a:srgbClr val="FFC000"/>
              </a:solidFill>
            </a:endParaRPr>
          </a:p>
          <a:p>
            <a:r>
              <a:rPr lang="cs-CZ" sz="3600" dirty="0">
                <a:solidFill>
                  <a:srgbClr val="FFC000"/>
                </a:solidFill>
              </a:rPr>
              <a:t>d</a:t>
            </a:r>
            <a:r>
              <a:rPr lang="cs-CZ" sz="3600" dirty="0" smtClean="0">
                <a:solidFill>
                  <a:srgbClr val="FFC000"/>
                </a:solidFill>
              </a:rPr>
              <a:t>ávají drobné dárky v krabičce lidem, kteří pro ně během roku dělali různé služby – uklízečky, pošťáci…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37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New </a:t>
            </a:r>
            <a:r>
              <a:rPr lang="cs-CZ" sz="8000" dirty="0" err="1" smtClean="0">
                <a:solidFill>
                  <a:srgbClr val="FFC000"/>
                </a:solidFill>
              </a:rPr>
              <a:t>Year´s</a:t>
            </a:r>
            <a:r>
              <a:rPr lang="cs-CZ" sz="8000" dirty="0" smtClean="0">
                <a:solidFill>
                  <a:srgbClr val="FFC000"/>
                </a:solidFill>
              </a:rPr>
              <a:t> </a:t>
            </a:r>
            <a:r>
              <a:rPr lang="cs-CZ" sz="8000" dirty="0" err="1" smtClean="0">
                <a:solidFill>
                  <a:srgbClr val="FFC000"/>
                </a:solidFill>
              </a:rPr>
              <a:t>Eve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FFC000"/>
                </a:solidFill>
              </a:rPr>
              <a:t>31st</a:t>
            </a:r>
            <a:r>
              <a:rPr lang="cs-CZ" sz="3600" b="1" u="sng" dirty="0" smtClean="0">
                <a:solidFill>
                  <a:srgbClr val="FFC000"/>
                </a:solidFill>
              </a:rPr>
              <a:t> </a:t>
            </a:r>
            <a:r>
              <a:rPr lang="cs-CZ" sz="3600" b="1" u="sng" dirty="0" err="1" smtClean="0">
                <a:solidFill>
                  <a:srgbClr val="FFC000"/>
                </a:solidFill>
              </a:rPr>
              <a:t>December</a:t>
            </a:r>
            <a:endParaRPr lang="cs-CZ" sz="3600" b="1" u="sng" dirty="0">
              <a:solidFill>
                <a:srgbClr val="FFC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9" r="10547"/>
          <a:stretch/>
        </p:blipFill>
        <p:spPr bwMode="auto">
          <a:xfrm>
            <a:off x="6516216" y="3383671"/>
            <a:ext cx="2160240" cy="2690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9" r="10486"/>
          <a:stretch/>
        </p:blipFill>
        <p:spPr bwMode="auto">
          <a:xfrm>
            <a:off x="4067944" y="1988840"/>
            <a:ext cx="2036262" cy="2559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2936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235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New </a:t>
            </a:r>
            <a:r>
              <a:rPr lang="cs-CZ" sz="8000" dirty="0" err="1" smtClean="0">
                <a:solidFill>
                  <a:srgbClr val="FFC000"/>
                </a:solidFill>
              </a:rPr>
              <a:t>Year´s</a:t>
            </a:r>
            <a:r>
              <a:rPr lang="cs-CZ" sz="8000" dirty="0" smtClean="0">
                <a:solidFill>
                  <a:srgbClr val="FFC000"/>
                </a:solidFill>
              </a:rPr>
              <a:t> </a:t>
            </a:r>
            <a:r>
              <a:rPr lang="cs-CZ" sz="8000" dirty="0" err="1" smtClean="0">
                <a:solidFill>
                  <a:srgbClr val="FFC000"/>
                </a:solidFill>
              </a:rPr>
              <a:t>Day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FFC000"/>
                </a:solidFill>
              </a:rPr>
              <a:t>1st</a:t>
            </a:r>
            <a:r>
              <a:rPr lang="cs-CZ" sz="3600" b="1" u="sng" dirty="0" smtClean="0">
                <a:solidFill>
                  <a:srgbClr val="FFC000"/>
                </a:solidFill>
              </a:rPr>
              <a:t> </a:t>
            </a:r>
            <a:r>
              <a:rPr lang="cs-CZ" sz="3600" b="1" u="sng" dirty="0" err="1" smtClean="0">
                <a:solidFill>
                  <a:srgbClr val="FFC000"/>
                </a:solidFill>
              </a:rPr>
              <a:t>January</a:t>
            </a:r>
            <a:endParaRPr lang="cs-CZ" sz="3600" b="1" u="sng" dirty="0" smtClean="0">
              <a:solidFill>
                <a:srgbClr val="FFC000"/>
              </a:solidFill>
            </a:endParaRPr>
          </a:p>
          <a:p>
            <a:endParaRPr lang="cs-CZ" sz="3600" b="1" u="sng" dirty="0">
              <a:solidFill>
                <a:srgbClr val="FFC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32856"/>
            <a:ext cx="3816424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372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620689"/>
            <a:ext cx="4040188" cy="936104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solidFill>
                  <a:srgbClr val="FFC000"/>
                </a:solidFill>
              </a:rPr>
              <a:t>C</a:t>
            </a:r>
            <a:r>
              <a:rPr lang="cs-CZ" sz="4000" dirty="0" err="1" smtClean="0">
                <a:solidFill>
                  <a:srgbClr val="FFC000"/>
                </a:solidFill>
              </a:rPr>
              <a:t>zech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1628800"/>
            <a:ext cx="4040188" cy="44973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24.12. Štědrý den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1. sv. vánoční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2. sv. vánoční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Silvestr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Nový rok</a:t>
            </a:r>
          </a:p>
          <a:p>
            <a:endParaRPr lang="cs-CZ" sz="3600" dirty="0" smtClean="0">
              <a:solidFill>
                <a:srgbClr val="FFC000"/>
              </a:solidFill>
            </a:endParaRPr>
          </a:p>
          <a:p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620689"/>
            <a:ext cx="4041775" cy="936104"/>
          </a:xfrm>
        </p:spPr>
        <p:txBody>
          <a:bodyPr>
            <a:normAutofit/>
          </a:bodyPr>
          <a:lstStyle/>
          <a:p>
            <a:pPr algn="ctr"/>
            <a:r>
              <a:rPr lang="cs-CZ" sz="4000" dirty="0" err="1" smtClean="0">
                <a:solidFill>
                  <a:srgbClr val="FFC000"/>
                </a:solidFill>
              </a:rPr>
              <a:t>English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628800"/>
            <a:ext cx="4041775" cy="4497363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FFC000"/>
                </a:solidFill>
              </a:rPr>
              <a:t>Christmas</a:t>
            </a:r>
            <a:r>
              <a:rPr lang="cs-CZ" sz="3600" dirty="0" smtClean="0">
                <a:solidFill>
                  <a:srgbClr val="FFC000"/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Eve</a:t>
            </a:r>
            <a:endParaRPr lang="cs-CZ" sz="3600" dirty="0" smtClean="0">
              <a:solidFill>
                <a:srgbClr val="FFC000"/>
              </a:solidFill>
            </a:endParaRPr>
          </a:p>
          <a:p>
            <a:r>
              <a:rPr lang="cs-CZ" sz="3600" dirty="0" err="1" smtClean="0">
                <a:solidFill>
                  <a:srgbClr val="FFC000"/>
                </a:solidFill>
              </a:rPr>
              <a:t>Christmas</a:t>
            </a:r>
            <a:r>
              <a:rPr lang="cs-CZ" sz="3600" dirty="0" smtClean="0">
                <a:solidFill>
                  <a:srgbClr val="FFC000"/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Day</a:t>
            </a:r>
            <a:endParaRPr lang="cs-CZ" sz="3600" dirty="0" smtClean="0">
              <a:solidFill>
                <a:srgbClr val="FFC000"/>
              </a:solidFill>
            </a:endParaRPr>
          </a:p>
          <a:p>
            <a:r>
              <a:rPr lang="cs-CZ" sz="3600" dirty="0" smtClean="0">
                <a:solidFill>
                  <a:srgbClr val="FFC000"/>
                </a:solidFill>
              </a:rPr>
              <a:t>Boxing </a:t>
            </a:r>
            <a:r>
              <a:rPr lang="cs-CZ" sz="3600" dirty="0" err="1" smtClean="0">
                <a:solidFill>
                  <a:srgbClr val="FFC000"/>
                </a:solidFill>
              </a:rPr>
              <a:t>Day</a:t>
            </a:r>
            <a:endParaRPr lang="cs-CZ" sz="3600" dirty="0" smtClean="0">
              <a:solidFill>
                <a:srgbClr val="FFC000"/>
              </a:solidFill>
            </a:endParaRPr>
          </a:p>
          <a:p>
            <a:r>
              <a:rPr lang="cs-CZ" sz="3600" dirty="0" smtClean="0">
                <a:solidFill>
                  <a:srgbClr val="FFC000"/>
                </a:solidFill>
              </a:rPr>
              <a:t>New </a:t>
            </a:r>
            <a:r>
              <a:rPr lang="cs-CZ" sz="3600" dirty="0" err="1" smtClean="0">
                <a:solidFill>
                  <a:srgbClr val="FFC000"/>
                </a:solidFill>
              </a:rPr>
              <a:t>Year´s</a:t>
            </a:r>
            <a:r>
              <a:rPr lang="cs-CZ" sz="3600" dirty="0" smtClean="0">
                <a:solidFill>
                  <a:srgbClr val="FFC000"/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Eve</a:t>
            </a:r>
            <a:endParaRPr lang="cs-CZ" sz="3600" dirty="0" smtClean="0">
              <a:solidFill>
                <a:srgbClr val="FFC000"/>
              </a:solidFill>
            </a:endParaRPr>
          </a:p>
          <a:p>
            <a:r>
              <a:rPr lang="cs-CZ" sz="3600" dirty="0" smtClean="0">
                <a:solidFill>
                  <a:srgbClr val="FFC000"/>
                </a:solidFill>
              </a:rPr>
              <a:t>New </a:t>
            </a:r>
            <a:r>
              <a:rPr lang="cs-CZ" sz="3600" dirty="0" err="1" smtClean="0">
                <a:solidFill>
                  <a:srgbClr val="FFC000"/>
                </a:solidFill>
              </a:rPr>
              <a:t>Year´s</a:t>
            </a:r>
            <a:r>
              <a:rPr lang="cs-CZ" sz="3600" dirty="0" smtClean="0">
                <a:solidFill>
                  <a:srgbClr val="FFC000"/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Day</a:t>
            </a:r>
            <a:endParaRPr lang="cs-CZ" sz="3600" dirty="0" smtClean="0">
              <a:solidFill>
                <a:srgbClr val="FFC000"/>
              </a:solidFill>
            </a:endParaRPr>
          </a:p>
          <a:p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62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456" y="1052736"/>
            <a:ext cx="6679936" cy="503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717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8000" dirty="0" err="1" smtClean="0">
                <a:solidFill>
                  <a:srgbClr val="FFC000"/>
                </a:solidFill>
                <a:latin typeface="Britannic Bold" pitchFamily="34" charset="0"/>
              </a:rPr>
              <a:t>MERRY</a:t>
            </a:r>
            <a:r>
              <a:rPr lang="cs-CZ" sz="8000" dirty="0" smtClean="0">
                <a:solidFill>
                  <a:srgbClr val="FFC000"/>
                </a:solidFill>
                <a:latin typeface="Britannic Bold" pitchFamily="34" charset="0"/>
              </a:rPr>
              <a:t> </a:t>
            </a:r>
            <a:r>
              <a:rPr lang="cs-CZ" sz="8000" dirty="0" err="1" smtClean="0">
                <a:solidFill>
                  <a:srgbClr val="FFC000"/>
                </a:solidFill>
                <a:latin typeface="Britannic Bold" pitchFamily="34" charset="0"/>
              </a:rPr>
              <a:t>CHRISTMAS</a:t>
            </a:r>
            <a:r>
              <a:rPr lang="cs-CZ" sz="8000" dirty="0" smtClean="0">
                <a:solidFill>
                  <a:srgbClr val="FFC000"/>
                </a:solidFill>
                <a:latin typeface="Britannic Bold" pitchFamily="34" charset="0"/>
              </a:rPr>
              <a:t> </a:t>
            </a:r>
          </a:p>
          <a:p>
            <a:pPr marL="0" indent="0">
              <a:buNone/>
            </a:pPr>
            <a:r>
              <a:rPr lang="cs-CZ" sz="8000" dirty="0" smtClean="0">
                <a:solidFill>
                  <a:srgbClr val="FFC000"/>
                </a:solidFill>
                <a:latin typeface="Britannic Bold" pitchFamily="34" charset="0"/>
              </a:rPr>
              <a:t>AND HAPPY NEW </a:t>
            </a:r>
            <a:r>
              <a:rPr lang="cs-CZ" sz="8000" dirty="0" err="1" smtClean="0">
                <a:solidFill>
                  <a:srgbClr val="FFC000"/>
                </a:solidFill>
                <a:latin typeface="Britannic Bold" pitchFamily="34" charset="0"/>
              </a:rPr>
              <a:t>YEAR</a:t>
            </a:r>
            <a:endParaRPr lang="cs-CZ" sz="8000" dirty="0">
              <a:solidFill>
                <a:srgbClr val="FFC000"/>
              </a:solidFill>
              <a:latin typeface="Britannic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08" r="23728"/>
          <a:stretch/>
        </p:blipFill>
        <p:spPr bwMode="auto">
          <a:xfrm>
            <a:off x="6732240" y="692696"/>
            <a:ext cx="1093098" cy="2087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797152"/>
            <a:ext cx="1511449" cy="151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3016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Citace: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officeimg.vo.msecnd.net</a:t>
            </a:r>
            <a:r>
              <a:rPr lang="cs-CZ" dirty="0" smtClean="0">
                <a:hlinkClick r:id="rId2"/>
              </a:rPr>
              <a:t>/en-</a:t>
            </a:r>
            <a:r>
              <a:rPr lang="cs-CZ" dirty="0" err="1" smtClean="0">
                <a:hlinkClick r:id="rId2"/>
              </a:rPr>
              <a:t>us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MH900440281.jpg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officeimg.vo.msecnd.net</a:t>
            </a:r>
            <a:r>
              <a:rPr lang="cs-CZ" dirty="0" smtClean="0">
                <a:hlinkClick r:id="rId3"/>
              </a:rPr>
              <a:t>/en-</a:t>
            </a:r>
            <a:r>
              <a:rPr lang="cs-CZ" dirty="0" err="1" smtClean="0">
                <a:hlinkClick r:id="rId3"/>
              </a:rPr>
              <a:t>us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MB900440263.jpg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officeimg.vo.msecnd.net</a:t>
            </a:r>
            <a:r>
              <a:rPr lang="cs-CZ" dirty="0" smtClean="0">
                <a:hlinkClick r:id="rId4"/>
              </a:rPr>
              <a:t>/en-</a:t>
            </a:r>
            <a:r>
              <a:rPr lang="cs-CZ" dirty="0" err="1" smtClean="0">
                <a:hlinkClick r:id="rId4"/>
              </a:rPr>
              <a:t>us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MB900383212.jpg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upload.wikimedia.org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wikipedia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commons</a:t>
            </a:r>
            <a:r>
              <a:rPr lang="cs-CZ" dirty="0" smtClean="0">
                <a:hlinkClick r:id="rId5"/>
              </a:rPr>
              <a:t>/d/</a:t>
            </a:r>
            <a:r>
              <a:rPr lang="cs-CZ" dirty="0" err="1" smtClean="0">
                <a:hlinkClick r:id="rId5"/>
              </a:rPr>
              <a:t>d2</a:t>
            </a:r>
            <a:r>
              <a:rPr lang="cs-CZ" dirty="0" smtClean="0">
                <a:hlinkClick r:id="rId5"/>
              </a:rPr>
              <a:t>/Jolly-</a:t>
            </a:r>
            <a:r>
              <a:rPr lang="cs-CZ" dirty="0" err="1" smtClean="0">
                <a:hlinkClick r:id="rId5"/>
              </a:rPr>
              <a:t>old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saint-nick.gif</a:t>
            </a:r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err="1" smtClean="0"/>
              <a:t>officeimg.vo.msecnd.net</a:t>
            </a:r>
            <a:r>
              <a:rPr lang="cs-CZ" dirty="0" smtClean="0"/>
              <a:t>/en-</a:t>
            </a:r>
            <a:r>
              <a:rPr lang="cs-CZ" dirty="0" err="1" smtClean="0"/>
              <a:t>us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MB900446397.jpg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officeimg.vo.msecnd.net</a:t>
            </a:r>
            <a:r>
              <a:rPr lang="cs-CZ" dirty="0" smtClean="0">
                <a:hlinkClick r:id="rId6"/>
              </a:rPr>
              <a:t>/en-</a:t>
            </a:r>
            <a:r>
              <a:rPr lang="cs-CZ" dirty="0" err="1" smtClean="0">
                <a:hlinkClick r:id="rId6"/>
              </a:rPr>
              <a:t>us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MB900431277.jpg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err="1" smtClean="0">
                <a:hlinkClick r:id="rId7"/>
              </a:rPr>
              <a:t>upload.wikimedia.org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wikipedia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commons</a:t>
            </a:r>
            <a:r>
              <a:rPr lang="cs-CZ" dirty="0" smtClean="0">
                <a:hlinkClick r:id="rId7"/>
              </a:rPr>
              <a:t>/6/62/</a:t>
            </a:r>
            <a:r>
              <a:rPr lang="cs-CZ" dirty="0" err="1" smtClean="0">
                <a:hlinkClick r:id="rId7"/>
              </a:rPr>
              <a:t>Christmas_pudding.JPG</a:t>
            </a:r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err="1" smtClean="0"/>
              <a:t>officeimg.vo.msecnd.net</a:t>
            </a:r>
            <a:r>
              <a:rPr lang="cs-CZ" dirty="0" smtClean="0"/>
              <a:t>/en-</a:t>
            </a:r>
            <a:r>
              <a:rPr lang="cs-CZ" dirty="0" err="1" smtClean="0"/>
              <a:t>us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MB900409274.jpg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err="1" smtClean="0">
                <a:hlinkClick r:id="rId8"/>
              </a:rPr>
              <a:t>officeimg.vo.msecnd.net</a:t>
            </a:r>
            <a:r>
              <a:rPr lang="cs-CZ" dirty="0" smtClean="0">
                <a:hlinkClick r:id="rId8"/>
              </a:rPr>
              <a:t>/en-</a:t>
            </a:r>
            <a:r>
              <a:rPr lang="cs-CZ" dirty="0" err="1" smtClean="0">
                <a:hlinkClick r:id="rId8"/>
              </a:rPr>
              <a:t>us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MB900227558.jpg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err="1" smtClean="0">
                <a:hlinkClick r:id="rId9"/>
              </a:rPr>
              <a:t>officeimg.vo.msecnd.net</a:t>
            </a:r>
            <a:r>
              <a:rPr lang="cs-CZ" dirty="0" smtClean="0">
                <a:hlinkClick r:id="rId9"/>
              </a:rPr>
              <a:t>/en-</a:t>
            </a:r>
            <a:r>
              <a:rPr lang="cs-CZ" dirty="0" err="1" smtClean="0">
                <a:hlinkClick r:id="rId9"/>
              </a:rPr>
              <a:t>us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MB900444920.jpg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err="1" smtClean="0">
                <a:hlinkClick r:id="rId10"/>
              </a:rPr>
              <a:t>officeimg.vo.msecnd.net</a:t>
            </a:r>
            <a:r>
              <a:rPr lang="cs-CZ" dirty="0" smtClean="0">
                <a:hlinkClick r:id="rId10"/>
              </a:rPr>
              <a:t>/en-</a:t>
            </a:r>
            <a:r>
              <a:rPr lang="cs-CZ" dirty="0" err="1" smtClean="0">
                <a:hlinkClick r:id="rId10"/>
              </a:rPr>
              <a:t>us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MB900281870.jpg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</a:t>
            </a:r>
            <a:r>
              <a:rPr lang="cs-CZ" dirty="0" err="1" smtClean="0">
                <a:hlinkClick r:id="rId11"/>
              </a:rPr>
              <a:t>officeimg.vo.msecnd.net</a:t>
            </a:r>
            <a:r>
              <a:rPr lang="cs-CZ" dirty="0" smtClean="0">
                <a:hlinkClick r:id="rId11"/>
              </a:rPr>
              <a:t>/en-</a:t>
            </a:r>
            <a:r>
              <a:rPr lang="cs-CZ" dirty="0" err="1" smtClean="0">
                <a:hlinkClick r:id="rId11"/>
              </a:rPr>
              <a:t>us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MB900350121.jpg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</a:t>
            </a:r>
            <a:r>
              <a:rPr lang="cs-CZ" dirty="0" err="1" smtClean="0">
                <a:hlinkClick r:id="rId12"/>
              </a:rPr>
              <a:t>www.helpforenglish.cz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files</a:t>
            </a:r>
            <a:r>
              <a:rPr lang="cs-CZ" dirty="0" smtClean="0">
                <a:hlinkClick r:id="rId12"/>
              </a:rPr>
              <a:t>/20-1260358391-</a:t>
            </a:r>
            <a:r>
              <a:rPr lang="cs-CZ" dirty="0" err="1" smtClean="0">
                <a:hlinkClick r:id="rId12"/>
              </a:rPr>
              <a:t>christmas1.jpg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err="1" smtClean="0">
                <a:hlinkClick r:id="rId13"/>
              </a:rPr>
              <a:t>officeimg.vo.msecnd.net</a:t>
            </a:r>
            <a:r>
              <a:rPr lang="cs-CZ" dirty="0" smtClean="0">
                <a:hlinkClick r:id="rId13"/>
              </a:rPr>
              <a:t>/en-</a:t>
            </a:r>
            <a:r>
              <a:rPr lang="cs-CZ" dirty="0" err="1" smtClean="0">
                <a:hlinkClick r:id="rId13"/>
              </a:rPr>
              <a:t>us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images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MH900439965.jpg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err="1"/>
              <a:t>officeimg.vo.msecnd.net</a:t>
            </a:r>
            <a:r>
              <a:rPr lang="cs-CZ" dirty="0"/>
              <a:t>/en-</a:t>
            </a:r>
            <a:r>
              <a:rPr lang="cs-CZ" dirty="0" err="1"/>
              <a:t>us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</a:t>
            </a:r>
            <a:r>
              <a:rPr lang="cs-CZ"/>
              <a:t>MH900439845.jpg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19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535</TotalTime>
  <Words>339</Words>
  <Application>Microsoft Office PowerPoint</Application>
  <PresentationFormat>Předvádění na obrazovce (4:3)</PresentationFormat>
  <Paragraphs>103</Paragraphs>
  <Slides>14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Merry Christmas</vt:lpstr>
      <vt:lpstr>Christmas Eve</vt:lpstr>
      <vt:lpstr>Prezentace aplikace PowerPoint</vt:lpstr>
      <vt:lpstr>Christmas Day</vt:lpstr>
      <vt:lpstr>Christmas pudding</vt:lpstr>
      <vt:lpstr>Boxing Day</vt:lpstr>
      <vt:lpstr>New Year´s Eve</vt:lpstr>
      <vt:lpstr>New Year´s Day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Marry Christmas</dc:title>
  <dc:creator>2r61</dc:creator>
  <cp:lastModifiedBy>2r61</cp:lastModifiedBy>
  <cp:revision>34</cp:revision>
  <dcterms:created xsi:type="dcterms:W3CDTF">2012-11-18T10:02:44Z</dcterms:created>
  <dcterms:modified xsi:type="dcterms:W3CDTF">2013-04-14T19:07:39Z</dcterms:modified>
</cp:coreProperties>
</file>