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9" r:id="rId3"/>
    <p:sldId id="256" r:id="rId4"/>
    <p:sldId id="260" r:id="rId5"/>
    <p:sldId id="263" r:id="rId6"/>
    <p:sldId id="264" r:id="rId7"/>
    <p:sldId id="267" r:id="rId8"/>
    <p:sldId id="262" r:id="rId9"/>
    <p:sldId id="268" r:id="rId10"/>
    <p:sldId id="269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VY_32_INOVACE_AJ,4_04_EASTER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Easter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D66B52-207E-4F35-80D4-107E610050C9}" type="presOf" srcId="{4C35D32F-0EAB-4CD7-82EE-45574DC2A586}" destId="{890E4F0B-2866-4A3F-A3C7-2A14B1797930}" srcOrd="1" destOrd="0" presId="urn:microsoft.com/office/officeart/2005/8/layout/target3"/>
    <dgm:cxn modelId="{1E78B536-F3A9-485A-8C81-0EDB6493B7BD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96D80E8-3D01-442C-89E8-5C61ABE72AC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E4ED71D-B2DA-4A2D-97B8-3FCD3E8DF72D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940A40B-6216-41E1-AE21-BBF1954688F6}" type="presOf" srcId="{B651F6E3-6281-48DB-9319-2AEAFDAE7572}" destId="{619D679B-A015-4ECF-8348-D1034C574F40}" srcOrd="0" destOrd="0" presId="urn:microsoft.com/office/officeart/2005/8/layout/target3"/>
    <dgm:cxn modelId="{8772A281-2BB0-47FC-BF6F-121D27D5CD87}" type="presOf" srcId="{D8197B8C-B260-4A16-BDF4-0947B075E274}" destId="{25B08C86-7E15-44DC-BE7F-FFB55DD49D12}" srcOrd="0" destOrd="0" presId="urn:microsoft.com/office/officeart/2005/8/layout/target3"/>
    <dgm:cxn modelId="{D6293BAA-3C84-4660-8F95-DE0C0A8E2B93}" type="presOf" srcId="{D1D4F407-5343-4D3F-B5B9-D407B03CAEB4}" destId="{D005CE8C-CC26-4C3E-AC11-E15060ECD759}" srcOrd="0" destOrd="0" presId="urn:microsoft.com/office/officeart/2005/8/layout/target3"/>
    <dgm:cxn modelId="{33742E84-965C-4C0A-AC9C-F548A3398033}" type="presOf" srcId="{757F3AB3-0718-4624-B441-E567A8F0AB56}" destId="{333A1088-737F-45CB-B68E-254E46348037}" srcOrd="0" destOrd="0" presId="urn:microsoft.com/office/officeart/2005/8/layout/target3"/>
    <dgm:cxn modelId="{04EDA93E-E1FD-4FEF-85CC-8B7C0E144EBA}" type="presOf" srcId="{D1D4F407-5343-4D3F-B5B9-D407B03CAEB4}" destId="{AED2198E-93D5-4001-81B4-73124B309672}" srcOrd="1" destOrd="0" presId="urn:microsoft.com/office/officeart/2005/8/layout/target3"/>
    <dgm:cxn modelId="{4652714D-F216-47B7-A233-4235FBC2322B}" type="presOf" srcId="{D1B46980-6531-4606-95E6-44980827E919}" destId="{6140AFEC-043D-4C43-A2F9-D0F5331DF3A3}" srcOrd="0" destOrd="0" presId="urn:microsoft.com/office/officeart/2005/8/layout/target3"/>
    <dgm:cxn modelId="{3934B1E7-B05F-4698-B3FF-AB1CEE2C3EA5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1BACB8A-D7A3-4F23-9F7D-E2292C26910E}" type="presParOf" srcId="{333A1088-737F-45CB-B68E-254E46348037}" destId="{F5ABB229-8D3B-4694-996A-96F23CF14429}" srcOrd="0" destOrd="0" presId="urn:microsoft.com/office/officeart/2005/8/layout/target3"/>
    <dgm:cxn modelId="{971A8BEB-EE59-46B3-935C-CDED9FB0C9E1}" type="presParOf" srcId="{333A1088-737F-45CB-B68E-254E46348037}" destId="{F41139FD-01EE-4571-8B17-4FB00FC51163}" srcOrd="1" destOrd="0" presId="urn:microsoft.com/office/officeart/2005/8/layout/target3"/>
    <dgm:cxn modelId="{A706C555-132B-421C-BBBC-D2AB70D2E6DE}" type="presParOf" srcId="{333A1088-737F-45CB-B68E-254E46348037}" destId="{D005CE8C-CC26-4C3E-AC11-E15060ECD759}" srcOrd="2" destOrd="0" presId="urn:microsoft.com/office/officeart/2005/8/layout/target3"/>
    <dgm:cxn modelId="{870E86C5-09A7-4FD1-83AA-BB702CEDCB2B}" type="presParOf" srcId="{333A1088-737F-45CB-B68E-254E46348037}" destId="{2C702D82-9B77-49B7-9568-BB8EB47C3372}" srcOrd="3" destOrd="0" presId="urn:microsoft.com/office/officeart/2005/8/layout/target3"/>
    <dgm:cxn modelId="{11206D81-BBDA-4A7F-B85C-F6612902DC18}" type="presParOf" srcId="{333A1088-737F-45CB-B68E-254E46348037}" destId="{A52A0455-90FF-4808-ABD0-F02540D31D5A}" srcOrd="4" destOrd="0" presId="urn:microsoft.com/office/officeart/2005/8/layout/target3"/>
    <dgm:cxn modelId="{CAAF4354-670A-4CBB-AF1A-AE3AC52063D9}" type="presParOf" srcId="{333A1088-737F-45CB-B68E-254E46348037}" destId="{6140AFEC-043D-4C43-A2F9-D0F5331DF3A3}" srcOrd="5" destOrd="0" presId="urn:microsoft.com/office/officeart/2005/8/layout/target3"/>
    <dgm:cxn modelId="{79B78DEB-AABF-47A9-94C6-2B0D841F384E}" type="presParOf" srcId="{333A1088-737F-45CB-B68E-254E46348037}" destId="{9358AC05-5D7D-4327-9F80-1AD486AEA664}" srcOrd="6" destOrd="0" presId="urn:microsoft.com/office/officeart/2005/8/layout/target3"/>
    <dgm:cxn modelId="{3CFEC4B7-C6CF-4BE0-978D-834DAF561837}" type="presParOf" srcId="{333A1088-737F-45CB-B68E-254E46348037}" destId="{313FC574-E1CD-4FB4-B054-0B805CE0447D}" srcOrd="7" destOrd="0" presId="urn:microsoft.com/office/officeart/2005/8/layout/target3"/>
    <dgm:cxn modelId="{4C225640-1133-47BF-A7E3-04DC241714CA}" type="presParOf" srcId="{333A1088-737F-45CB-B68E-254E46348037}" destId="{619D679B-A015-4ECF-8348-D1034C574F40}" srcOrd="8" destOrd="0" presId="urn:microsoft.com/office/officeart/2005/8/layout/target3"/>
    <dgm:cxn modelId="{DD79BE30-ECD7-46F1-A03F-87A035599DA3}" type="presParOf" srcId="{333A1088-737F-45CB-B68E-254E46348037}" destId="{322283A8-4A27-4CDA-BAE3-F381106A9174}" srcOrd="9" destOrd="0" presId="urn:microsoft.com/office/officeart/2005/8/layout/target3"/>
    <dgm:cxn modelId="{2E71D175-6792-428F-A23C-6EFDBED76AA4}" type="presParOf" srcId="{333A1088-737F-45CB-B68E-254E46348037}" destId="{FFC9F71D-1B4F-4AD9-A4A6-86ADEFC8AF5C}" srcOrd="10" destOrd="0" presId="urn:microsoft.com/office/officeart/2005/8/layout/target3"/>
    <dgm:cxn modelId="{C02E6676-1542-4D33-9AAB-4453A872C798}" type="presParOf" srcId="{333A1088-737F-45CB-B68E-254E46348037}" destId="{25B08C86-7E15-44DC-BE7F-FFB55DD49D12}" srcOrd="11" destOrd="0" presId="urn:microsoft.com/office/officeart/2005/8/layout/target3"/>
    <dgm:cxn modelId="{15BCF9E7-91C6-4E6A-B172-EE91BA812BC9}" type="presParOf" srcId="{333A1088-737F-45CB-B68E-254E46348037}" destId="{76644BE8-9D7C-4C09-B250-3D10AF48CBB7}" srcOrd="12" destOrd="0" presId="urn:microsoft.com/office/officeart/2005/8/layout/target3"/>
    <dgm:cxn modelId="{529251A0-2866-4E15-A764-56C5B851BA26}" type="presParOf" srcId="{333A1088-737F-45CB-B68E-254E46348037}" destId="{EE85B701-7295-41C0-BA7A-34D3756A2AE6}" srcOrd="13" destOrd="0" presId="urn:microsoft.com/office/officeart/2005/8/layout/target3"/>
    <dgm:cxn modelId="{DE4C94EE-C0B0-474D-A8BF-8EEDF98D7299}" type="presParOf" srcId="{333A1088-737F-45CB-B68E-254E46348037}" destId="{8BEBB6EC-1DAA-4CAC-8A25-BC0FCBD5DBD5}" srcOrd="14" destOrd="0" presId="urn:microsoft.com/office/officeart/2005/8/layout/target3"/>
    <dgm:cxn modelId="{6C8BF21B-CDE0-4DEB-9105-8A7D7FD59165}" type="presParOf" srcId="{333A1088-737F-45CB-B68E-254E46348037}" destId="{AED2198E-93D5-4001-81B4-73124B309672}" srcOrd="15" destOrd="0" presId="urn:microsoft.com/office/officeart/2005/8/layout/target3"/>
    <dgm:cxn modelId="{B2E532D7-D432-4A48-A83E-4FF673C201DD}" type="presParOf" srcId="{333A1088-737F-45CB-B68E-254E46348037}" destId="{2BE915AB-18AA-4053-B92C-3BFC9ED204BB}" srcOrd="16" destOrd="0" presId="urn:microsoft.com/office/officeart/2005/8/layout/target3"/>
    <dgm:cxn modelId="{1D95BF1D-D006-4F56-9C81-9A9ED7F6BCD3}" type="presParOf" srcId="{333A1088-737F-45CB-B68E-254E46348037}" destId="{6BB5E863-4638-4E1D-BFDE-399D028AC4ED}" srcOrd="17" destOrd="0" presId="urn:microsoft.com/office/officeart/2005/8/layout/target3"/>
    <dgm:cxn modelId="{9EB7B608-22FC-4567-8E8B-F4FCD5DFFBE5}" type="presParOf" srcId="{333A1088-737F-45CB-B68E-254E46348037}" destId="{5A5FFA88-C948-4069-8E93-59FA12366E83}" srcOrd="18" destOrd="0" presId="urn:microsoft.com/office/officeart/2005/8/layout/target3"/>
    <dgm:cxn modelId="{C8A46EF4-DE0E-476A-BDB2-E0E5E8D753F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VY_32_INOVACE_AJ,4_04_EASTER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Easter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5B16D4-4394-47A8-AC55-59DEA5A790BF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7D3E0-2558-4629-B2FF-82BDD5F187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045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341EF3F-7339-4E4C-9104-929B6BCE7580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278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142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380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552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204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634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400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782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274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35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168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C46B5-28B9-4E77-ABBD-7D1950AF1A09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8C71F-A133-4DB6-87CA-7221C22AE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170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SWzI485DlNuZcIXeN4P3H5OllI0ADIgieIA0_FEVe-T3CYd2sE" TargetMode="External"/><Relationship Id="rId7" Type="http://schemas.openxmlformats.org/officeDocument/2006/relationships/hyperlink" Target="http://t2.gstatic.com/images?q=tbn:ANd9GcTDb_xFfmWFVA0LyRGb1F4QdLQNXcErWbFun3EV_DQ4YS0nNWT5fA" TargetMode="External"/><Relationship Id="rId2" Type="http://schemas.openxmlformats.org/officeDocument/2006/relationships/hyperlink" Target="http://t2.gstatic.com/images?q=tbn:ANd9GcS1nbKmRAHgtRJri4t_x-v82CrHV588BDg25QnZV2A723nq4l4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0.gstatic.com/images?q=tbn:ANd9GcQMQjbcRkt6Ox6v2_KlXfJgtCxgS9FhBqHOzTh9C4fJ2BhYEtC_xA" TargetMode="External"/><Relationship Id="rId5" Type="http://schemas.openxmlformats.org/officeDocument/2006/relationships/hyperlink" Target="http://t3.gstatic.com/images?q=tbn:ANd9GcTvm8aGUyF5ju41YSA8AKxMIml8wRXWxOyvgRsFBrDlHcR7Iwit" TargetMode="External"/><Relationship Id="rId4" Type="http://schemas.openxmlformats.org/officeDocument/2006/relationships/hyperlink" Target="http://t1.gstatic.com/images?q=tbn:ANd9GcQ2lwIm8RTN-ep6Myv6y6q1Ysy2AeRLZ2FgNNI81ax19fRDDvz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965221"/>
              </p:ext>
            </p:extLst>
          </p:nvPr>
        </p:nvGraphicFramePr>
        <p:xfrm>
          <a:off x="611560" y="335699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875" y="699188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933056"/>
            <a:ext cx="1273315" cy="12733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5873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736219444"/>
              </p:ext>
            </p:extLst>
          </p:nvPr>
        </p:nvGraphicFramePr>
        <p:xfrm>
          <a:off x="683569" y="1772818"/>
          <a:ext cx="7344420" cy="45375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822"/>
                <a:gridCol w="4913598"/>
              </a:tblGrid>
              <a:tr h="21338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</a:t>
                      </a:r>
                      <a:r>
                        <a:rPr lang="cs-CZ" sz="1400" i="1" dirty="0" err="1" smtClean="0"/>
                        <a:t>VK_Gavlíková_AJ,4_04</a:t>
                      </a:r>
                      <a:r>
                        <a:rPr lang="cs-CZ" sz="1400" i="1" dirty="0" smtClean="0"/>
                        <a:t> _</a:t>
                      </a:r>
                      <a:r>
                        <a:rPr lang="cs-CZ" sz="1400" i="1" dirty="0" err="1" smtClean="0"/>
                        <a:t>Easter</a:t>
                      </a:r>
                      <a:endParaRPr lang="cs-CZ" sz="1400" i="1" dirty="0"/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AJ,4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 Zdenka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Gavlíková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607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8. 4.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2013 –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IV.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4856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Anglický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7118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Tradice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zvyky, svátky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865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Easter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106689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 seznamuje žáky s tradičním svátkem,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který se slaví v křesťanských zemích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35817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167" y="188640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7496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800199"/>
          </a:xfrm>
        </p:spPr>
        <p:txBody>
          <a:bodyPr>
            <a:noAutofit/>
          </a:bodyPr>
          <a:lstStyle/>
          <a:p>
            <a:r>
              <a:rPr lang="cs-CZ" sz="9600" dirty="0" err="1" smtClean="0">
                <a:latin typeface="Arial Rounded MT Bold" pitchFamily="34" charset="0"/>
              </a:rPr>
              <a:t>EASTER</a:t>
            </a:r>
            <a:endParaRPr lang="cs-CZ" sz="9600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151216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  <a:latin typeface="Arial Rounded MT Bold" pitchFamily="34" charset="0"/>
              </a:rPr>
              <a:t>VELIKONOCE</a:t>
            </a:r>
            <a:endParaRPr lang="cs-CZ" sz="6000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00323"/>
            <a:ext cx="3181325" cy="1908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333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datum Velikonoc je předurčené lunárním kalendářem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stejně jako v Čechách začínají i v Anglii přípravy Popeleční Středou, 40 dní před Velikonocemi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slaví se 1. neděli po jarním úplňku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5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b="1" dirty="0" smtClean="0"/>
              <a:t>Co znamenají Velikonoce pro křesťany?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jsou nejdůležitějšími svátky v </a:t>
            </a:r>
            <a:r>
              <a:rPr lang="cs-CZ" dirty="0" smtClean="0"/>
              <a:t>roce </a:t>
            </a:r>
          </a:p>
          <a:p>
            <a:endParaRPr lang="cs-CZ" dirty="0" smtClean="0"/>
          </a:p>
          <a:p>
            <a:r>
              <a:rPr lang="cs-CZ" dirty="0" smtClean="0"/>
              <a:t>spojují se s </a:t>
            </a:r>
            <a:r>
              <a:rPr lang="cs-CZ" dirty="0"/>
              <a:t>ukřižováním Ježíše Krista a jeho </a:t>
            </a:r>
            <a:r>
              <a:rPr lang="cs-CZ" dirty="0" smtClean="0"/>
              <a:t>zmrtvýchvstáním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jméno </a:t>
            </a:r>
            <a:r>
              <a:rPr lang="cs-CZ" dirty="0"/>
              <a:t>Velikonoc je odvozeno od Velké noci (noc, kdy vstal Ježíš Kristus z </a:t>
            </a:r>
            <a:r>
              <a:rPr lang="cs-CZ" dirty="0" smtClean="0"/>
              <a:t>mrtvých)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90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err="1" smtClean="0"/>
              <a:t>Symbols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Easter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In </a:t>
            </a:r>
            <a:r>
              <a:rPr lang="cs-CZ" b="1" dirty="0" err="1" smtClean="0"/>
              <a:t>the</a:t>
            </a:r>
            <a:r>
              <a:rPr lang="cs-CZ" b="1" dirty="0" smtClean="0"/>
              <a:t> Czech Republic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1068388" y="1268413"/>
            <a:ext cx="7536060" cy="4857750"/>
          </a:xfrm>
        </p:spPr>
        <p:txBody>
          <a:bodyPr/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err="1"/>
              <a:t>Easter</a:t>
            </a:r>
            <a:r>
              <a:rPr lang="cs-CZ" b="1" dirty="0"/>
              <a:t> </a:t>
            </a:r>
            <a:r>
              <a:rPr lang="cs-CZ" b="1" dirty="0" err="1"/>
              <a:t>egg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4" t="9255" r="10647" b="25614"/>
          <a:stretch/>
        </p:blipFill>
        <p:spPr bwMode="auto">
          <a:xfrm>
            <a:off x="1369691" y="1772816"/>
            <a:ext cx="1039091" cy="1233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647" y="2289948"/>
            <a:ext cx="17907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325" y="2288571"/>
            <a:ext cx="2107292" cy="1367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71047" y="4739201"/>
            <a:ext cx="2659285" cy="718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87713" y="4833123"/>
            <a:ext cx="2197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bunny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38294" y="3656584"/>
            <a:ext cx="1933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lamb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51732" y="5821789"/>
            <a:ext cx="2019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Easter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chick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61928" y="5947595"/>
            <a:ext cx="3078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plaited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willow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cane</a:t>
            </a:r>
            <a:endParaRPr lang="cs-CZ" sz="28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299" y="4179804"/>
            <a:ext cx="1650649" cy="1650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901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In Great </a:t>
            </a:r>
            <a:r>
              <a:rPr lang="cs-CZ" sz="3200" b="1" dirty="0" err="1" smtClean="0"/>
              <a:t>Britain</a:t>
            </a:r>
            <a:endParaRPr lang="cs-CZ" sz="3200" b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4" t="9255" r="10647" b="25614"/>
          <a:stretch/>
        </p:blipFill>
        <p:spPr bwMode="auto">
          <a:xfrm>
            <a:off x="1187624" y="1619671"/>
            <a:ext cx="1417245" cy="1581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42881"/>
            <a:ext cx="1792287" cy="2541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836" y="1619671"/>
            <a:ext cx="2107292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3789040"/>
            <a:ext cx="1706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egg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41683" y="5654361"/>
            <a:ext cx="2115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bunny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14582" y="3023374"/>
            <a:ext cx="1933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lamb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428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</a:t>
            </a:r>
            <a:r>
              <a:rPr lang="es-ES" b="1" dirty="0" smtClean="0"/>
              <a:t>ak se slaví Velikonoce v Británii?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800" dirty="0" smtClean="0"/>
              <a:t>ráno na Velikonoce se děti tradičně účastní hry na to, kdo najde nejvíce vajíček, které velikonoční zajíček poschovával, když děti ještě spaly.</a:t>
            </a:r>
            <a:br>
              <a:rPr lang="cs-CZ" sz="3800" dirty="0" smtClean="0"/>
            </a:br>
            <a:endParaRPr lang="cs-CZ" sz="3800" dirty="0" smtClean="0"/>
          </a:p>
          <a:p>
            <a:r>
              <a:rPr lang="cs-CZ" sz="3800" dirty="0" smtClean="0"/>
              <a:t>soutěží v hodu vejcem</a:t>
            </a:r>
          </a:p>
          <a:p>
            <a:endParaRPr lang="cs-CZ" sz="3800" dirty="0"/>
          </a:p>
          <a:p>
            <a:r>
              <a:rPr lang="cs-CZ" sz="3800" dirty="0" smtClean="0"/>
              <a:t>dnešní anglické děti si Velikonoce spojují s přejídáním se čokoládovými vejci</a:t>
            </a:r>
          </a:p>
          <a:p>
            <a:pPr marL="0" indent="0">
              <a:buNone/>
            </a:pPr>
            <a:endParaRPr lang="cs-CZ" sz="3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67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Spoj výrazy s obrázky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 smtClean="0"/>
              <a:t>Easter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lamb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Plaited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willow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cane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Easter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egg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Easter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bunny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Easter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chick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701" y="1200630"/>
            <a:ext cx="8382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4" t="9255" r="10647" b="25614"/>
          <a:stretch/>
        </p:blipFill>
        <p:spPr bwMode="auto">
          <a:xfrm>
            <a:off x="2720751" y="4972892"/>
            <a:ext cx="1039091" cy="1233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5607"/>
            <a:ext cx="1647627" cy="1647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947" y="1696905"/>
            <a:ext cx="2107292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947" y="3305655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341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err="1" smtClean="0"/>
              <a:t>What´s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947" y="2253142"/>
            <a:ext cx="2107292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96188"/>
            <a:ext cx="8382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837" y="4293096"/>
            <a:ext cx="1647627" cy="1647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4" t="9255" r="10647" b="25614"/>
          <a:stretch/>
        </p:blipFill>
        <p:spPr bwMode="auto">
          <a:xfrm>
            <a:off x="3059832" y="4581128"/>
            <a:ext cx="1039091" cy="1233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8700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8361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t2.gstatic.com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images?q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tbn:ANd9GcS1nbKmRAHgtRJri4t_x-v82CrHV588BDg25QnZV2A723nq4l44</a:t>
            </a:r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err="1" smtClean="0"/>
              <a:t>images.google.com</a:t>
            </a:r>
            <a:r>
              <a:rPr lang="cs-CZ" dirty="0" smtClean="0"/>
              <a:t>/</a:t>
            </a:r>
            <a:r>
              <a:rPr lang="cs-CZ" dirty="0" err="1" smtClean="0"/>
              <a:t>imgres?q</a:t>
            </a:r>
            <a:r>
              <a:rPr lang="cs-CZ" dirty="0" smtClean="0"/>
              <a:t>=</a:t>
            </a:r>
            <a:r>
              <a:rPr lang="cs-CZ" dirty="0" err="1" smtClean="0"/>
              <a:t>velikono%C4%8Dn%C3%AD+vaj%C3%AD%C4%8Dka&amp;start</a:t>
            </a:r>
            <a:r>
              <a:rPr lang="cs-CZ" dirty="0" smtClean="0"/>
              <a:t>=</a:t>
            </a:r>
            <a:r>
              <a:rPr lang="cs-CZ" dirty="0" err="1" smtClean="0"/>
              <a:t>892&amp;hl</a:t>
            </a:r>
            <a:r>
              <a:rPr lang="cs-CZ" dirty="0" smtClean="0"/>
              <a:t>=</a:t>
            </a:r>
            <a:r>
              <a:rPr lang="cs-CZ" dirty="0" err="1" smtClean="0"/>
              <a:t>cs&amp;tbo</a:t>
            </a:r>
            <a:r>
              <a:rPr lang="cs-CZ" dirty="0" smtClean="0"/>
              <a:t>=</a:t>
            </a:r>
            <a:r>
              <a:rPr lang="cs-CZ" dirty="0" err="1" smtClean="0"/>
              <a:t>d&amp;biw</a:t>
            </a:r>
            <a:r>
              <a:rPr lang="cs-CZ" dirty="0" smtClean="0"/>
              <a:t>=</a:t>
            </a:r>
            <a:r>
              <a:rPr lang="cs-CZ" dirty="0" err="1" smtClean="0"/>
              <a:t>1366&amp;bih</a:t>
            </a:r>
            <a:r>
              <a:rPr lang="cs-CZ" dirty="0" smtClean="0"/>
              <a:t>=</a:t>
            </a:r>
            <a:r>
              <a:rPr lang="cs-CZ" dirty="0" err="1" smtClean="0"/>
              <a:t>666&amp;tbm</a:t>
            </a:r>
            <a:r>
              <a:rPr lang="cs-CZ" dirty="0" smtClean="0"/>
              <a:t>=</a:t>
            </a:r>
            <a:r>
              <a:rPr lang="cs-CZ" dirty="0" err="1" smtClean="0"/>
              <a:t>isch&amp;tbnid</a:t>
            </a:r>
            <a:r>
              <a:rPr lang="cs-CZ" dirty="0" smtClean="0"/>
              <a:t>=</a:t>
            </a:r>
            <a:r>
              <a:rPr lang="cs-CZ" dirty="0" err="1" smtClean="0"/>
              <a:t>d0iB4eSJPV4ufM</a:t>
            </a:r>
            <a:r>
              <a:rPr lang="cs-CZ" dirty="0" smtClean="0"/>
              <a:t>:&amp;</a:t>
            </a:r>
            <a:r>
              <a:rPr lang="cs-CZ" dirty="0" err="1" smtClean="0"/>
              <a:t>imgrefurl</a:t>
            </a:r>
            <a:r>
              <a:rPr lang="cs-CZ" dirty="0" smtClean="0"/>
              <a:t>=http://</a:t>
            </a:r>
            <a:r>
              <a:rPr lang="cs-CZ" dirty="0" err="1" smtClean="0"/>
              <a:t>www.upavoucku.cz</a:t>
            </a:r>
            <a:r>
              <a:rPr lang="cs-CZ" dirty="0" smtClean="0"/>
              <a:t>/</a:t>
            </a:r>
            <a:r>
              <a:rPr lang="cs-CZ" dirty="0" err="1" smtClean="0"/>
              <a:t>katalog.php%3Fkategorie%3D130144&amp;docid</a:t>
            </a:r>
            <a:r>
              <a:rPr lang="cs-CZ" dirty="0" smtClean="0"/>
              <a:t>=</a:t>
            </a:r>
            <a:r>
              <a:rPr lang="cs-CZ" dirty="0" err="1" smtClean="0"/>
              <a:t>6HFqwy0qfyvRsM&amp;imgurl</a:t>
            </a:r>
            <a:r>
              <a:rPr lang="cs-CZ" dirty="0" smtClean="0"/>
              <a:t>=http://</a:t>
            </a:r>
            <a:r>
              <a:rPr lang="cs-CZ" dirty="0" err="1" smtClean="0"/>
              <a:t>img.mimishop.cz</a:t>
            </a:r>
            <a:r>
              <a:rPr lang="cs-CZ" dirty="0" smtClean="0"/>
              <a:t>/s/</a:t>
            </a:r>
            <a:r>
              <a:rPr lang="cs-CZ" dirty="0" err="1" smtClean="0"/>
              <a:t>ms</a:t>
            </a:r>
            <a:r>
              <a:rPr lang="cs-CZ" dirty="0" smtClean="0"/>
              <a:t>/1301/1/0208/</a:t>
            </a:r>
            <a:r>
              <a:rPr lang="cs-CZ" dirty="0" err="1" smtClean="0"/>
              <a:t>b3737634.jpg&amp;w</a:t>
            </a:r>
            <a:r>
              <a:rPr lang="cs-CZ" dirty="0" smtClean="0"/>
              <a:t>=</a:t>
            </a:r>
            <a:r>
              <a:rPr lang="cs-CZ" dirty="0" err="1" smtClean="0"/>
              <a:t>180&amp;h</a:t>
            </a:r>
            <a:r>
              <a:rPr lang="cs-CZ" dirty="0" smtClean="0"/>
              <a:t>=</a:t>
            </a:r>
            <a:r>
              <a:rPr lang="cs-CZ" dirty="0" err="1" smtClean="0"/>
              <a:t>180&amp;ei</a:t>
            </a:r>
            <a:r>
              <a:rPr lang="cs-CZ" dirty="0" smtClean="0"/>
              <a:t>=</a:t>
            </a:r>
            <a:r>
              <a:rPr lang="cs-CZ" dirty="0" err="1" smtClean="0"/>
              <a:t>nbYjUe67FqT74QS4kYCIDg&amp;zoom</a:t>
            </a:r>
            <a:r>
              <a:rPr lang="cs-CZ" dirty="0" smtClean="0"/>
              <a:t>=</a:t>
            </a:r>
            <a:r>
              <a:rPr lang="cs-CZ" dirty="0" err="1" smtClean="0"/>
              <a:t>1&amp;ved</a:t>
            </a:r>
            <a:r>
              <a:rPr lang="cs-CZ" dirty="0" smtClean="0"/>
              <a:t>=</a:t>
            </a:r>
            <a:r>
              <a:rPr lang="cs-CZ" dirty="0" err="1" smtClean="0"/>
              <a:t>1t:3588,r:99,s:800,i:301&amp;iact</a:t>
            </a:r>
            <a:r>
              <a:rPr lang="cs-CZ" dirty="0" smtClean="0"/>
              <a:t>=</a:t>
            </a:r>
            <a:r>
              <a:rPr lang="cs-CZ" dirty="0" err="1" smtClean="0"/>
              <a:t>rc&amp;dur</a:t>
            </a:r>
            <a:r>
              <a:rPr lang="cs-CZ" dirty="0" smtClean="0"/>
              <a:t>=</a:t>
            </a:r>
            <a:r>
              <a:rPr lang="cs-CZ" dirty="0" err="1" smtClean="0"/>
              <a:t>545&amp;sig</a:t>
            </a:r>
            <a:r>
              <a:rPr lang="cs-CZ" dirty="0" smtClean="0"/>
              <a:t>=</a:t>
            </a:r>
            <a:r>
              <a:rPr lang="cs-CZ" dirty="0" err="1" smtClean="0"/>
              <a:t>113780704675210511490&amp;page</a:t>
            </a:r>
            <a:r>
              <a:rPr lang="cs-CZ" dirty="0" smtClean="0"/>
              <a:t>=</a:t>
            </a:r>
            <a:r>
              <a:rPr lang="cs-CZ" dirty="0" err="1" smtClean="0"/>
              <a:t>40&amp;tbnh</a:t>
            </a:r>
            <a:r>
              <a:rPr lang="cs-CZ" dirty="0" smtClean="0"/>
              <a:t>=</a:t>
            </a:r>
            <a:r>
              <a:rPr lang="cs-CZ" dirty="0" err="1" smtClean="0"/>
              <a:t>144&amp;tbnw</a:t>
            </a:r>
            <a:r>
              <a:rPr lang="cs-CZ" dirty="0" smtClean="0"/>
              <a:t>=</a:t>
            </a:r>
            <a:r>
              <a:rPr lang="cs-CZ" dirty="0" err="1" smtClean="0"/>
              <a:t>144&amp;ndsp</a:t>
            </a:r>
            <a:r>
              <a:rPr lang="cs-CZ" dirty="0" smtClean="0"/>
              <a:t>=</a:t>
            </a:r>
            <a:r>
              <a:rPr lang="cs-CZ" dirty="0" err="1" smtClean="0"/>
              <a:t>24&amp;tx</a:t>
            </a:r>
            <a:r>
              <a:rPr lang="cs-CZ" dirty="0" smtClean="0"/>
              <a:t>=</a:t>
            </a:r>
            <a:r>
              <a:rPr lang="cs-CZ" dirty="0" err="1" smtClean="0"/>
              <a:t>64&amp;ty</a:t>
            </a:r>
            <a:r>
              <a:rPr lang="cs-CZ" dirty="0" smtClean="0"/>
              <a:t>=65</a:t>
            </a:r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t0.gstatic.com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images?q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tbn:ANd9GcSWzI485DlNuZcIXeN4P3H5OllI0ADIgieIA0_FEVe-T3CYd2sE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t1.gstatic.com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images?q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tbn:ANd9GcQ2lwIm8RTN-ep6Myv6y6q1Ysy2AeRLZ2FgNNI81ax19fRDDvzx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t3.gstatic.com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images?q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tbn:ANd9GcTvm8aGUyF5ju41YSA8AKxMIml8wRXWxOyvgRsFBrDlHcR7Iwit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t0.gstatic.com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images?q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tbn:ANd9GcQMQjbcRkt6Ox6v2_KlXfJgtCxgS9FhBqHOzTh9C4fJ2BhYEtC_xA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err="1" smtClean="0">
                <a:hlinkClick r:id="rId7"/>
              </a:rPr>
              <a:t>t2.gstatic.com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images?q</a:t>
            </a:r>
            <a:r>
              <a:rPr lang="cs-CZ" dirty="0" smtClean="0">
                <a:hlinkClick r:id="rId7"/>
              </a:rPr>
              <a:t>=</a:t>
            </a:r>
            <a:r>
              <a:rPr lang="cs-CZ" dirty="0" err="1" smtClean="0">
                <a:hlinkClick r:id="rId7"/>
              </a:rPr>
              <a:t>tbn:ANd9GcTDb_xFfmWFVA0LyRGb1F4QdLQNXcErWbFun3EV_DQ4YS0nNWT5fA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5301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287</Words>
  <Application>Microsoft Office PowerPoint</Application>
  <PresentationFormat>Předvádění na obrazovce (4:3)</PresentationFormat>
  <Paragraphs>85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EASTER</vt:lpstr>
      <vt:lpstr>Prezentace aplikace PowerPoint</vt:lpstr>
      <vt:lpstr>Co znamenají Velikonoce pro křesťany?</vt:lpstr>
      <vt:lpstr>Symbols of Easter</vt:lpstr>
      <vt:lpstr>In Great Britain</vt:lpstr>
      <vt:lpstr>Jak se slaví Velikonoce v Británii? </vt:lpstr>
      <vt:lpstr>Spoj výrazy s obrázky</vt:lpstr>
      <vt:lpstr>What´s this?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2r61</dc:creator>
  <cp:lastModifiedBy>2r61</cp:lastModifiedBy>
  <cp:revision>18</cp:revision>
  <dcterms:created xsi:type="dcterms:W3CDTF">2013-02-19T17:04:50Z</dcterms:created>
  <dcterms:modified xsi:type="dcterms:W3CDTF">2013-04-16T20:21:51Z</dcterms:modified>
</cp:coreProperties>
</file>