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6" r:id="rId9"/>
    <p:sldId id="275" r:id="rId10"/>
    <p:sldId id="265" r:id="rId11"/>
    <p:sldId id="267" r:id="rId12"/>
    <p:sldId id="271" r:id="rId13"/>
    <p:sldId id="268" r:id="rId14"/>
    <p:sldId id="269" r:id="rId15"/>
    <p:sldId id="270" r:id="rId16"/>
    <p:sldId id="272" r:id="rId17"/>
    <p:sldId id="274" r:id="rId18"/>
    <p:sldId id="273" r:id="rId19"/>
    <p:sldId id="262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6" y="-6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="0" baseline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VY_32_INOVACE_AJ,4_10_GREAT_BRITAIN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ŠKOLA: 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</a:t>
          </a:r>
          <a:r>
            <a: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Mgr. Zdenka </a:t>
          </a:r>
          <a:r>
            <a:rPr lang="cs-CZ" sz="2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Gavlíková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G</a:t>
          </a:r>
          <a:r>
            <a: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reat </a:t>
          </a:r>
          <a:r>
            <a:rPr lang="cs-CZ" sz="2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Britain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ČÍSLO PROJEKTU: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241" custLinFactNeighborY="448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629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A0B9F57-54B4-488C-9C19-3C8E1F9CA238}" type="presOf" srcId="{D1D4F407-5343-4D3F-B5B9-D407B03CAEB4}" destId="{D005CE8C-CC26-4C3E-AC11-E15060ECD759}" srcOrd="0" destOrd="0" presId="urn:microsoft.com/office/officeart/2005/8/layout/target3"/>
    <dgm:cxn modelId="{91EEA499-5D06-40AE-9A01-188C41CA6226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DB93AAE-A8C0-43FF-B79D-BEB251A08D1A}" type="presOf" srcId="{D1B46980-6531-4606-95E6-44980827E919}" destId="{2BE915AB-18AA-4053-B92C-3BFC9ED204BB}" srcOrd="1" destOrd="0" presId="urn:microsoft.com/office/officeart/2005/8/layout/target3"/>
    <dgm:cxn modelId="{C19852F9-F213-42C2-A6A5-431F3BE4CB28}" type="presOf" srcId="{B651F6E3-6281-48DB-9319-2AEAFDAE7572}" destId="{619D679B-A015-4ECF-8348-D1034C574F40}" srcOrd="0" destOrd="0" presId="urn:microsoft.com/office/officeart/2005/8/layout/target3"/>
    <dgm:cxn modelId="{A85E4FE9-83C6-4885-88AB-4D179B7A7CC5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490D58C-7B65-4216-9C57-76E291A5F966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1FEBA96-ACD9-4791-854C-35A427E6E751}" type="presOf" srcId="{B651F6E3-6281-48DB-9319-2AEAFDAE7572}" destId="{6BB5E863-4638-4E1D-BFDE-399D028AC4ED}" srcOrd="1" destOrd="0" presId="urn:microsoft.com/office/officeart/2005/8/layout/target3"/>
    <dgm:cxn modelId="{3B6E4926-BD04-4F98-B700-C347202BBDC0}" type="presOf" srcId="{4C35D32F-0EAB-4CD7-82EE-45574DC2A586}" destId="{8BEBB6EC-1DAA-4CAC-8A25-BC0FCBD5DBD5}" srcOrd="0" destOrd="0" presId="urn:microsoft.com/office/officeart/2005/8/layout/target3"/>
    <dgm:cxn modelId="{7999B6ED-7DD6-4B7D-B3C2-BF5F7F936F90}" type="presOf" srcId="{D8197B8C-B260-4A16-BDF4-0947B075E274}" destId="{25B08C86-7E15-44DC-BE7F-FFB55DD49D12}" srcOrd="0" destOrd="0" presId="urn:microsoft.com/office/officeart/2005/8/layout/target3"/>
    <dgm:cxn modelId="{AE3E3902-B360-4902-B050-1F9E425745B0}" type="presOf" srcId="{D1B46980-6531-4606-95E6-44980827E919}" destId="{6140AFEC-043D-4C43-A2F9-D0F5331DF3A3}" srcOrd="0" destOrd="0" presId="urn:microsoft.com/office/officeart/2005/8/layout/target3"/>
    <dgm:cxn modelId="{79F27FA1-4E49-43C6-B20B-91594A8641F7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EA057CE-84FF-4050-A455-21BED5B1F387}" type="presParOf" srcId="{333A1088-737F-45CB-B68E-254E46348037}" destId="{F5ABB229-8D3B-4694-996A-96F23CF14429}" srcOrd="0" destOrd="0" presId="urn:microsoft.com/office/officeart/2005/8/layout/target3"/>
    <dgm:cxn modelId="{2ADA7843-084C-4C3E-9A5E-719605968D73}" type="presParOf" srcId="{333A1088-737F-45CB-B68E-254E46348037}" destId="{F41139FD-01EE-4571-8B17-4FB00FC51163}" srcOrd="1" destOrd="0" presId="urn:microsoft.com/office/officeart/2005/8/layout/target3"/>
    <dgm:cxn modelId="{653DFD1E-943B-47EA-9003-9DBED9925853}" type="presParOf" srcId="{333A1088-737F-45CB-B68E-254E46348037}" destId="{D005CE8C-CC26-4C3E-AC11-E15060ECD759}" srcOrd="2" destOrd="0" presId="urn:microsoft.com/office/officeart/2005/8/layout/target3"/>
    <dgm:cxn modelId="{8E2FD92A-08CB-4431-AA7E-3F7865D27779}" type="presParOf" srcId="{333A1088-737F-45CB-B68E-254E46348037}" destId="{2C702D82-9B77-49B7-9568-BB8EB47C3372}" srcOrd="3" destOrd="0" presId="urn:microsoft.com/office/officeart/2005/8/layout/target3"/>
    <dgm:cxn modelId="{FB853C54-9668-4513-9EA7-F2F7FEF15190}" type="presParOf" srcId="{333A1088-737F-45CB-B68E-254E46348037}" destId="{A52A0455-90FF-4808-ABD0-F02540D31D5A}" srcOrd="4" destOrd="0" presId="urn:microsoft.com/office/officeart/2005/8/layout/target3"/>
    <dgm:cxn modelId="{7AA61B6E-BA92-4598-B71B-4FCBCAB7CB8C}" type="presParOf" srcId="{333A1088-737F-45CB-B68E-254E46348037}" destId="{6140AFEC-043D-4C43-A2F9-D0F5331DF3A3}" srcOrd="5" destOrd="0" presId="urn:microsoft.com/office/officeart/2005/8/layout/target3"/>
    <dgm:cxn modelId="{4C02C55B-BE5A-4351-B547-C5D4F574BA0C}" type="presParOf" srcId="{333A1088-737F-45CB-B68E-254E46348037}" destId="{9358AC05-5D7D-4327-9F80-1AD486AEA664}" srcOrd="6" destOrd="0" presId="urn:microsoft.com/office/officeart/2005/8/layout/target3"/>
    <dgm:cxn modelId="{A4EAB302-1905-41A1-8B6D-A0FD2C5926DF}" type="presParOf" srcId="{333A1088-737F-45CB-B68E-254E46348037}" destId="{313FC574-E1CD-4FB4-B054-0B805CE0447D}" srcOrd="7" destOrd="0" presId="urn:microsoft.com/office/officeart/2005/8/layout/target3"/>
    <dgm:cxn modelId="{88F5DFE1-F330-45DD-B61F-8E1C58964CDC}" type="presParOf" srcId="{333A1088-737F-45CB-B68E-254E46348037}" destId="{619D679B-A015-4ECF-8348-D1034C574F40}" srcOrd="8" destOrd="0" presId="urn:microsoft.com/office/officeart/2005/8/layout/target3"/>
    <dgm:cxn modelId="{E548B837-8D4D-4B6E-B2F0-6D5138F1507B}" type="presParOf" srcId="{333A1088-737F-45CB-B68E-254E46348037}" destId="{322283A8-4A27-4CDA-BAE3-F381106A9174}" srcOrd="9" destOrd="0" presId="urn:microsoft.com/office/officeart/2005/8/layout/target3"/>
    <dgm:cxn modelId="{5139FF79-3E9B-4F09-95E6-4A80F96D9B8C}" type="presParOf" srcId="{333A1088-737F-45CB-B68E-254E46348037}" destId="{FFC9F71D-1B4F-4AD9-A4A6-86ADEFC8AF5C}" srcOrd="10" destOrd="0" presId="urn:microsoft.com/office/officeart/2005/8/layout/target3"/>
    <dgm:cxn modelId="{958E21C2-443D-4100-B9A9-17A84CDF67B9}" type="presParOf" srcId="{333A1088-737F-45CB-B68E-254E46348037}" destId="{25B08C86-7E15-44DC-BE7F-FFB55DD49D12}" srcOrd="11" destOrd="0" presId="urn:microsoft.com/office/officeart/2005/8/layout/target3"/>
    <dgm:cxn modelId="{47D7FA1B-9CAD-4ADD-A86B-CD9ECD5D59B9}" type="presParOf" srcId="{333A1088-737F-45CB-B68E-254E46348037}" destId="{76644BE8-9D7C-4C09-B250-3D10AF48CBB7}" srcOrd="12" destOrd="0" presId="urn:microsoft.com/office/officeart/2005/8/layout/target3"/>
    <dgm:cxn modelId="{4E133503-D0D7-487A-88B1-3D25A12A6FF3}" type="presParOf" srcId="{333A1088-737F-45CB-B68E-254E46348037}" destId="{EE85B701-7295-41C0-BA7A-34D3756A2AE6}" srcOrd="13" destOrd="0" presId="urn:microsoft.com/office/officeart/2005/8/layout/target3"/>
    <dgm:cxn modelId="{8550F351-E8E5-494D-A01F-9076E1CCBD02}" type="presParOf" srcId="{333A1088-737F-45CB-B68E-254E46348037}" destId="{8BEBB6EC-1DAA-4CAC-8A25-BC0FCBD5DBD5}" srcOrd="14" destOrd="0" presId="urn:microsoft.com/office/officeart/2005/8/layout/target3"/>
    <dgm:cxn modelId="{088C3786-FDDB-47E5-8709-30D7BEB0A1D8}" type="presParOf" srcId="{333A1088-737F-45CB-B68E-254E46348037}" destId="{AED2198E-93D5-4001-81B4-73124B309672}" srcOrd="15" destOrd="0" presId="urn:microsoft.com/office/officeart/2005/8/layout/target3"/>
    <dgm:cxn modelId="{83A95FF8-C665-4358-9FF5-6C62AB072BED}" type="presParOf" srcId="{333A1088-737F-45CB-B68E-254E46348037}" destId="{2BE915AB-18AA-4053-B92C-3BFC9ED204BB}" srcOrd="16" destOrd="0" presId="urn:microsoft.com/office/officeart/2005/8/layout/target3"/>
    <dgm:cxn modelId="{CE3BF726-5B35-40B2-87F9-7ADC5933DB95}" type="presParOf" srcId="{333A1088-737F-45CB-B68E-254E46348037}" destId="{6BB5E863-4638-4E1D-BFDE-399D028AC4ED}" srcOrd="17" destOrd="0" presId="urn:microsoft.com/office/officeart/2005/8/layout/target3"/>
    <dgm:cxn modelId="{3F357948-9CAC-4BE1-82B1-C83186D0A305}" type="presParOf" srcId="{333A1088-737F-45CB-B68E-254E46348037}" destId="{5A5FFA88-C948-4069-8E93-59FA12366E83}" srcOrd="18" destOrd="0" presId="urn:microsoft.com/office/officeart/2005/8/layout/target3"/>
    <dgm:cxn modelId="{DE231196-7699-4CBB-BAC9-A62F4D9847E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7269" y="0"/>
          <a:ext cx="679828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ŠKOLA: 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57269" y="0"/>
        <a:ext cx="6798281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798281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</a:t>
          </a:r>
          <a:r>
            <a:rPr lang="cs-CZ" sz="2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Mgr. Zdenka </a:t>
          </a:r>
          <a:r>
            <a:rPr lang="cs-CZ" sz="20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Gavlíková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407634"/>
        <a:ext cx="6798281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81527"/>
          <a:ext cx="6798281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b="0" kern="1200" baseline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VY_32_INOVACE_AJ,4_10_GREAT_BRITAIN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881527"/>
        <a:ext cx="6798281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798281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G</a:t>
          </a:r>
          <a:r>
            <a:rPr lang="cs-CZ" sz="2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reat </a:t>
          </a:r>
          <a:r>
            <a:rPr lang="cs-CZ" sz="20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Britain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222902"/>
        <a:ext cx="6798281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56185"/>
          <a:ext cx="6798281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ČÍSLO PROJEKTU: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656185"/>
        <a:ext cx="6798281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6BD87-E96F-439F-86A5-22BB6017C9E0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9832DA-5036-4A8F-AAAE-638366C826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0433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12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1341EF3F-7339-4E4C-9104-929B6BCE7580}" type="slidenum">
              <a:rPr lang="cs-CZ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832DA-5036-4A8F-AAAE-638366C8263C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76932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F18B9-DAB7-454B-88B1-8269A82E7C44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E150-D4EA-4EB4-B89B-C5B9510D7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5724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F18B9-DAB7-454B-88B1-8269A82E7C44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E150-D4EA-4EB4-B89B-C5B9510D7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8978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F18B9-DAB7-454B-88B1-8269A82E7C44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E150-D4EA-4EB4-B89B-C5B9510D7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4936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F18B9-DAB7-454B-88B1-8269A82E7C44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E150-D4EA-4EB4-B89B-C5B9510D7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5925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F18B9-DAB7-454B-88B1-8269A82E7C44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E150-D4EA-4EB4-B89B-C5B9510D7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9655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F18B9-DAB7-454B-88B1-8269A82E7C44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E150-D4EA-4EB4-B89B-C5B9510D7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9486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F18B9-DAB7-454B-88B1-8269A82E7C44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E150-D4EA-4EB4-B89B-C5B9510D7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6048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F18B9-DAB7-454B-88B1-8269A82E7C44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E150-D4EA-4EB4-B89B-C5B9510D7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157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F18B9-DAB7-454B-88B1-8269A82E7C44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E150-D4EA-4EB4-B89B-C5B9510D7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1965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F18B9-DAB7-454B-88B1-8269A82E7C44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E150-D4EA-4EB4-B89B-C5B9510D7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4339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F18B9-DAB7-454B-88B1-8269A82E7C44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E150-D4EA-4EB4-B89B-C5B9510D7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7782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  <a:alpha val="8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F18B9-DAB7-454B-88B1-8269A82E7C44}" type="datetimeFigureOut">
              <a:rPr lang="cs-CZ" smtClean="0"/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CE150-D4EA-4EB4-B89B-C5B9510D76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999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youtube.com/watch?v=tN9EC3Gy6Nk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0/0d/Toweroflondon.jpg" TargetMode="External"/><Relationship Id="rId3" Type="http://schemas.openxmlformats.org/officeDocument/2006/relationships/hyperlink" Target="http://upload.wikimedia.org/wikipedia/commons/thumb/9/98/Royal_Coat_of_Arms_of_the_United_Kingdom.svg/620px-Royal_Coat_of_Arms_of_the_United_Kingdom.svg.png" TargetMode="External"/><Relationship Id="rId7" Type="http://schemas.openxmlformats.org/officeDocument/2006/relationships/hyperlink" Target="http://upload.wikimedia.org/wikipedia/commons/thumb/b/b4/Buckingham_Palace,_London_-_April_2009.jpg/800px-Buckingham_Palace,_London_-_April_2009.jpg" TargetMode="External"/><Relationship Id="rId2" Type="http://schemas.openxmlformats.org/officeDocument/2006/relationships/hyperlink" Target="http://upload.wikimedia.org/wikipedia/commons/thumb/a/ae/Flag_of_the_United_Kingdom.svg/800px-Flag_of_the_United_Kingdom.svg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1/1f/Tower_bridge1.jpg/800px-Tower_bridge1.jpg" TargetMode="External"/><Relationship Id="rId11" Type="http://schemas.openxmlformats.org/officeDocument/2006/relationships/hyperlink" Target="http://upload.wikimedia.org/wikipedia/commons/thumb/b/b7/London_eye_501588_fh000038.jpg/800px-London_eye_501588_fh000038.jpg" TargetMode="External"/><Relationship Id="rId5" Type="http://schemas.openxmlformats.org/officeDocument/2006/relationships/hyperlink" Target="http://upload.wikimedia.org/wikipedia/commons/thumb/a/a2/Uk_topo_en.jpg/220px-Uk_topo_en.jpghttp:/upload.wikimedia.org/wikipedia/commons/thumb/4/48/Westminster_palace.jpg/800px-Westminster_palace.jpg" TargetMode="External"/><Relationship Id="rId10" Type="http://schemas.openxmlformats.org/officeDocument/2006/relationships/hyperlink" Target="http://cs.wikipedia.org/wiki/Soubor:Uk_topo_en.jpg" TargetMode="External"/><Relationship Id="rId4" Type="http://schemas.openxmlformats.org/officeDocument/2006/relationships/hyperlink" Target="http://upload.wikimedia.org/wikipedia/commons/0/04/050114_2495_london_city.jpg" TargetMode="External"/><Relationship Id="rId9" Type="http://schemas.openxmlformats.org/officeDocument/2006/relationships/hyperlink" Target="http://www.youtube.com/watch?v=tN9EC3Gy6N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14778414"/>
              </p:ext>
            </p:extLst>
          </p:nvPr>
        </p:nvGraphicFramePr>
        <p:xfrm>
          <a:off x="611560" y="3356992"/>
          <a:ext cx="8072139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123" name="Obráze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875" y="699188"/>
            <a:ext cx="6621463" cy="128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933056"/>
            <a:ext cx="1273315" cy="127331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3158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15674145"/>
              </p:ext>
            </p:extLst>
          </p:nvPr>
        </p:nvGraphicFramePr>
        <p:xfrm>
          <a:off x="683569" y="1772818"/>
          <a:ext cx="7344420" cy="45375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30822"/>
                <a:gridCol w="4913598"/>
              </a:tblGrid>
              <a:tr h="21338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Výukový materiál: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i="1" dirty="0" smtClean="0"/>
                        <a:t>EUPŠ _OP </a:t>
                      </a:r>
                      <a:r>
                        <a:rPr lang="cs-CZ" sz="1400" i="1" dirty="0" err="1" smtClean="0"/>
                        <a:t>VK_Gavlíková_AJ,4_10</a:t>
                      </a:r>
                      <a:r>
                        <a:rPr lang="cs-CZ" sz="1400" i="1" dirty="0" smtClean="0"/>
                        <a:t> _</a:t>
                      </a:r>
                      <a:r>
                        <a:rPr lang="cs-CZ" sz="1400" i="1" dirty="0" err="1" smtClean="0"/>
                        <a:t>Great_Britain</a:t>
                      </a:r>
                      <a:endParaRPr lang="cs-CZ" sz="1400" i="1" dirty="0"/>
                    </a:p>
                  </a:txBody>
                  <a:tcPr marL="68566" marR="68566" marT="0" marB="0"/>
                </a:tc>
              </a:tr>
              <a:tr h="26095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Šablona: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III/2 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</a:tr>
              <a:tr h="26095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Sada: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AJ,4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</a:tr>
              <a:tr h="26095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 Zdenka </a:t>
                      </a:r>
                      <a:r>
                        <a:rPr lang="cs-CZ" sz="14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Gavlíková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</a:tr>
              <a:tr h="26607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Vytvořeno: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Duben 2013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</a:tr>
              <a:tr h="26095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Ověřeno: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4. 4. 2013 – 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IV.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</a:tr>
              <a:tr h="26095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u="none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cs-CZ" sz="1400" u="none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</a:tr>
              <a:tr h="26095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Druh učebního materiálu: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</a:tr>
              <a:tr h="24856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Vzdělávací oblast: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Jazyk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a jazyková komunikace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</a:tr>
              <a:tr h="26095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Anglický jazyk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</a:tr>
              <a:tr h="271189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Tematický okruh: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Countries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and </a:t>
                      </a:r>
                      <a:r>
                        <a:rPr lang="cs-CZ" sz="14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continents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</a:tr>
              <a:tr h="286539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Téma: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Great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cs-CZ" sz="14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Britain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</a:tr>
              <a:tr h="1066899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Anotace: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Prezentace seznamuje žáky s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Velkou </a:t>
                      </a:r>
                      <a:r>
                        <a:rPr lang="cs-CZ" sz="14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Britanií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– název, vlajka, znak, hymna, rozdělení, hl. město, královna, významné památky</a:t>
                      </a:r>
                      <a:endParaRPr lang="cs-CZ" sz="1400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</a:tr>
              <a:tr h="35817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Poznámky: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66" marR="68566" marT="0" marB="0"/>
                </a:tc>
              </a:tr>
            </a:tbl>
          </a:graphicData>
        </a:graphic>
      </p:graphicFrame>
      <p:pic>
        <p:nvPicPr>
          <p:cNvPr id="619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4167" y="188640"/>
            <a:ext cx="6408737" cy="123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349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600" b="1" dirty="0" smtClean="0"/>
              <a:t>Spojené království Velké Británie a Severního Irska</a:t>
            </a:r>
          </a:p>
        </p:txBody>
      </p:sp>
    </p:spTree>
    <p:extLst>
      <p:ext uri="{BB962C8B-B14F-4D97-AF65-F5344CB8AC3E}">
        <p14:creationId xmlns:p14="http://schemas.microsoft.com/office/powerpoint/2010/main" val="70176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7200" b="1" dirty="0" smtClean="0"/>
              <a:t>(</a:t>
            </a:r>
            <a:r>
              <a:rPr lang="cs-CZ" sz="7200" b="1" dirty="0" err="1" smtClean="0"/>
              <a:t>the</a:t>
            </a:r>
            <a:r>
              <a:rPr lang="cs-CZ" sz="7200" b="1" smtClean="0"/>
              <a:t>)  </a:t>
            </a:r>
            <a:r>
              <a:rPr lang="cs-CZ" sz="7200" b="1" dirty="0" smtClean="0"/>
              <a:t>United </a:t>
            </a:r>
            <a:r>
              <a:rPr lang="cs-CZ" sz="7200" b="1" dirty="0" err="1" smtClean="0"/>
              <a:t>Kingdom</a:t>
            </a:r>
            <a:r>
              <a:rPr lang="cs-CZ" sz="7200" b="1" dirty="0" smtClean="0"/>
              <a:t> </a:t>
            </a:r>
            <a:r>
              <a:rPr lang="cs-CZ" sz="7200" b="1" dirty="0" err="1" smtClean="0"/>
              <a:t>of</a:t>
            </a:r>
            <a:r>
              <a:rPr lang="cs-CZ" sz="7200" b="1" dirty="0" smtClean="0"/>
              <a:t> Great </a:t>
            </a:r>
            <a:r>
              <a:rPr lang="cs-CZ" sz="7200" b="1" dirty="0" err="1" smtClean="0"/>
              <a:t>Britain</a:t>
            </a:r>
            <a:r>
              <a:rPr lang="cs-CZ" sz="7200" b="1" dirty="0" smtClean="0"/>
              <a:t> and </a:t>
            </a:r>
            <a:r>
              <a:rPr lang="cs-CZ" sz="7200" b="1" dirty="0" err="1" smtClean="0"/>
              <a:t>Nothern</a:t>
            </a:r>
            <a:r>
              <a:rPr lang="cs-CZ" sz="7200" b="1" dirty="0" smtClean="0"/>
              <a:t> </a:t>
            </a:r>
            <a:r>
              <a:rPr lang="cs-CZ" sz="7200" b="1" dirty="0" err="1" smtClean="0"/>
              <a:t>Ireland</a:t>
            </a:r>
            <a:endParaRPr lang="cs-CZ" sz="7200" b="1" dirty="0"/>
          </a:p>
        </p:txBody>
      </p:sp>
    </p:spTree>
    <p:extLst>
      <p:ext uri="{BB962C8B-B14F-4D97-AF65-F5344CB8AC3E}">
        <p14:creationId xmlns:p14="http://schemas.microsoft.com/office/powerpoint/2010/main" val="74917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         </a:t>
            </a:r>
            <a:r>
              <a:rPr lang="cs-CZ" dirty="0">
                <a:hlinkClick r:id="rId2"/>
              </a:rPr>
              <a:t>http://</a:t>
            </a:r>
            <a:r>
              <a:rPr lang="cs-CZ" dirty="0" err="1" smtClean="0">
                <a:hlinkClick r:id="rId2"/>
              </a:rPr>
              <a:t>www.youtube.com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watch?v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tN9EC3Gy6Nk</a:t>
            </a:r>
            <a:endParaRPr lang="cs-CZ" dirty="0" smtClean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8" name="Picture 4" descr="Soubor:Flag of the United Kingdom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988840"/>
            <a:ext cx="6048672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2505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2" name="Picture 4" descr="Soubor:Royal Coat of Arms of the United Kingdom.sv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836712"/>
            <a:ext cx="4676828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9725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err="1"/>
              <a:t>c</a:t>
            </a:r>
            <a:r>
              <a:rPr lang="cs-CZ" dirty="0" err="1" smtClean="0"/>
              <a:t>onsists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4 </a:t>
            </a:r>
            <a:r>
              <a:rPr lang="cs-CZ" dirty="0" err="1" smtClean="0"/>
              <a:t>countries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b="1" dirty="0" err="1" smtClean="0"/>
              <a:t>England</a:t>
            </a:r>
            <a:endParaRPr lang="cs-CZ" sz="4000" b="1" dirty="0" smtClean="0"/>
          </a:p>
          <a:p>
            <a:r>
              <a:rPr lang="cs-CZ" sz="4000" b="1" dirty="0" smtClean="0"/>
              <a:t>Scotland</a:t>
            </a:r>
          </a:p>
          <a:p>
            <a:r>
              <a:rPr lang="cs-CZ" sz="4000" b="1" dirty="0" smtClean="0"/>
              <a:t>Wales</a:t>
            </a:r>
          </a:p>
          <a:p>
            <a:r>
              <a:rPr lang="cs-CZ" sz="4000" b="1" dirty="0" err="1" smtClean="0"/>
              <a:t>Northern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Ireland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3179163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13017"/>
            <a:ext cx="3744416" cy="578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209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r>
              <a:rPr lang="cs-CZ" dirty="0" err="1" smtClean="0"/>
              <a:t>People</a:t>
            </a:r>
            <a:r>
              <a:rPr lang="cs-CZ" dirty="0" smtClean="0"/>
              <a:t>: 60 </a:t>
            </a:r>
            <a:r>
              <a:rPr lang="cs-CZ" dirty="0" err="1" smtClean="0"/>
              <a:t>million</a:t>
            </a:r>
            <a:endParaRPr lang="cs-CZ" dirty="0" smtClean="0"/>
          </a:p>
          <a:p>
            <a:r>
              <a:rPr lang="cs-CZ" dirty="0" err="1" smtClean="0"/>
              <a:t>Currency</a:t>
            </a:r>
            <a:r>
              <a:rPr lang="cs-CZ" dirty="0" smtClean="0"/>
              <a:t>: </a:t>
            </a:r>
            <a:r>
              <a:rPr lang="cs-CZ" dirty="0" err="1" smtClean="0"/>
              <a:t>British</a:t>
            </a:r>
            <a:r>
              <a:rPr lang="cs-CZ" dirty="0" smtClean="0"/>
              <a:t> </a:t>
            </a:r>
            <a:r>
              <a:rPr lang="cs-CZ" dirty="0" err="1" smtClean="0"/>
              <a:t>pound</a:t>
            </a:r>
            <a:r>
              <a:rPr lang="en-US" dirty="0" smtClean="0"/>
              <a:t>     £    </a:t>
            </a:r>
            <a:r>
              <a:rPr lang="cs-CZ" dirty="0" smtClean="0"/>
              <a:t>(100 pens)</a:t>
            </a:r>
            <a:endParaRPr lang="cs-CZ" dirty="0"/>
          </a:p>
          <a:p>
            <a:pPr marL="0" indent="0">
              <a:buNone/>
            </a:pPr>
            <a:r>
              <a:rPr lang="en-US" dirty="0" smtClean="0"/>
              <a:t>       </a:t>
            </a:r>
            <a:r>
              <a:rPr lang="cs-CZ" smtClean="0"/>
              <a:t>               1£ = 30 Kč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err="1" smtClean="0"/>
              <a:t>British</a:t>
            </a:r>
            <a:r>
              <a:rPr lang="cs-CZ" dirty="0" smtClean="0"/>
              <a:t> </a:t>
            </a:r>
            <a:r>
              <a:rPr lang="cs-CZ" dirty="0" err="1" smtClean="0"/>
              <a:t>children</a:t>
            </a:r>
            <a:r>
              <a:rPr lang="cs-CZ" dirty="0" smtClean="0"/>
              <a:t> start </a:t>
            </a:r>
            <a:r>
              <a:rPr lang="cs-CZ" dirty="0" err="1" smtClean="0"/>
              <a:t>school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five</a:t>
            </a:r>
            <a:endParaRPr lang="cs-CZ" dirty="0" smtClean="0"/>
          </a:p>
          <a:p>
            <a:r>
              <a:rPr lang="cs-CZ" dirty="0" err="1" smtClean="0"/>
              <a:t>Holiday</a:t>
            </a:r>
            <a:r>
              <a:rPr lang="cs-CZ" dirty="0" smtClean="0"/>
              <a:t>: 6 </a:t>
            </a:r>
            <a:r>
              <a:rPr lang="cs-CZ" dirty="0" err="1" smtClean="0"/>
              <a:t>weeks</a:t>
            </a:r>
            <a:r>
              <a:rPr lang="cs-CZ" dirty="0" smtClean="0"/>
              <a:t> </a:t>
            </a:r>
            <a:r>
              <a:rPr lang="cs-CZ" dirty="0" err="1" smtClean="0"/>
              <a:t>summer</a:t>
            </a:r>
            <a:r>
              <a:rPr lang="cs-CZ" dirty="0" smtClean="0"/>
              <a:t> </a:t>
            </a:r>
            <a:r>
              <a:rPr lang="cs-CZ" dirty="0" err="1" smtClean="0"/>
              <a:t>holiday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2 </a:t>
            </a:r>
            <a:r>
              <a:rPr lang="cs-CZ" dirty="0" err="1" smtClean="0"/>
              <a:t>weeks</a:t>
            </a:r>
            <a:r>
              <a:rPr lang="cs-CZ" dirty="0" smtClean="0"/>
              <a:t> </a:t>
            </a:r>
            <a:r>
              <a:rPr lang="cs-CZ" dirty="0" err="1" smtClean="0"/>
              <a:t>Christmas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2 </a:t>
            </a:r>
            <a:r>
              <a:rPr lang="cs-CZ" dirty="0" err="1" smtClean="0"/>
              <a:t>weeks</a:t>
            </a:r>
            <a:r>
              <a:rPr lang="cs-CZ" dirty="0" smtClean="0"/>
              <a:t> </a:t>
            </a:r>
            <a:r>
              <a:rPr lang="cs-CZ" dirty="0" err="1" smtClean="0"/>
              <a:t>Easter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988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err="1" smtClean="0"/>
              <a:t>Capital</a:t>
            </a:r>
            <a:r>
              <a:rPr lang="cs-CZ" b="1" dirty="0" smtClean="0"/>
              <a:t>:           </a:t>
            </a:r>
            <a:r>
              <a:rPr lang="cs-CZ" sz="6000" b="1" dirty="0" smtClean="0"/>
              <a:t>London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070" y="1772815"/>
            <a:ext cx="5979833" cy="448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468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err="1" smtClean="0"/>
              <a:t>Westminster</a:t>
            </a:r>
            <a:r>
              <a:rPr lang="cs-CZ" dirty="0" smtClean="0"/>
              <a:t> </a:t>
            </a:r>
            <a:r>
              <a:rPr lang="cs-CZ" dirty="0" err="1" smtClean="0"/>
              <a:t>palace</a:t>
            </a:r>
            <a:r>
              <a:rPr lang="cs-CZ" dirty="0" smtClean="0"/>
              <a:t> and Big Ben</a:t>
            </a:r>
            <a:endParaRPr lang="cs-CZ" dirty="0"/>
          </a:p>
          <a:p>
            <a:pPr algn="ctr"/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620688"/>
            <a:ext cx="6474296" cy="4855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8593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Tower </a:t>
            </a:r>
            <a:r>
              <a:rPr lang="cs-CZ" dirty="0" err="1" smtClean="0"/>
              <a:t>of</a:t>
            </a:r>
            <a:r>
              <a:rPr lang="cs-CZ" dirty="0" smtClean="0"/>
              <a:t> London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92696"/>
            <a:ext cx="6096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426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Tower </a:t>
            </a:r>
            <a:r>
              <a:rPr lang="cs-CZ" dirty="0" err="1" smtClean="0"/>
              <a:t>Bridge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764704"/>
            <a:ext cx="7620000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418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Buckingham </a:t>
            </a:r>
            <a:r>
              <a:rPr lang="cs-CZ" dirty="0" err="1" smtClean="0"/>
              <a:t>Palace</a:t>
            </a:r>
            <a:endParaRPr lang="cs-CZ" dirty="0" smtClean="0"/>
          </a:p>
          <a:p>
            <a:pPr marL="0" indent="0" algn="ctr">
              <a:buNone/>
            </a:pP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836712"/>
            <a:ext cx="7620000" cy="499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759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752528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err="1" smtClean="0"/>
              <a:t>Queen</a:t>
            </a:r>
            <a:r>
              <a:rPr lang="cs-CZ" dirty="0" smtClean="0"/>
              <a:t> Elizabeth II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733610"/>
            <a:ext cx="3600400" cy="4991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152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dirty="0" err="1" smtClean="0"/>
              <a:t>Interest</a:t>
            </a:r>
            <a:r>
              <a:rPr lang="cs-CZ" sz="3600" dirty="0" smtClean="0"/>
              <a:t>: </a:t>
            </a:r>
            <a:r>
              <a:rPr lang="cs-CZ" sz="3600" dirty="0" err="1" smtClean="0"/>
              <a:t>cars</a:t>
            </a:r>
            <a:r>
              <a:rPr lang="cs-CZ" sz="3600" dirty="0" smtClean="0"/>
              <a:t> </a:t>
            </a:r>
            <a:r>
              <a:rPr lang="cs-CZ" sz="3600" dirty="0" err="1" smtClean="0"/>
              <a:t>drivers</a:t>
            </a:r>
            <a:r>
              <a:rPr lang="cs-CZ" sz="3600" dirty="0" smtClean="0"/>
              <a:t> on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left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double </a:t>
            </a:r>
            <a:r>
              <a:rPr lang="cs-CZ" dirty="0" err="1" smtClean="0"/>
              <a:t>decker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2050" name="Picture 2" descr="D:\Double deck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0808"/>
            <a:ext cx="4536504" cy="340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taxi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484784"/>
            <a:ext cx="3102992" cy="4137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231060" y="5985226"/>
            <a:ext cx="10623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   taxi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230684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466730"/>
          </a:xfrm>
        </p:spPr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3200" dirty="0" smtClean="0"/>
              <a:t>Hyde</a:t>
            </a:r>
            <a:r>
              <a:rPr lang="cs-CZ" dirty="0" smtClean="0"/>
              <a:t> </a:t>
            </a:r>
            <a:r>
              <a:rPr lang="cs-CZ" sz="3200" dirty="0" smtClean="0"/>
              <a:t>park</a:t>
            </a:r>
            <a:endParaRPr lang="cs-CZ" sz="3200" dirty="0"/>
          </a:p>
        </p:txBody>
      </p:sp>
      <p:pic>
        <p:nvPicPr>
          <p:cNvPr id="3074" name="Picture 2" descr="D:\hyde park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620688"/>
            <a:ext cx="603461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04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London </a:t>
            </a:r>
            <a:r>
              <a:rPr lang="cs-CZ" dirty="0" err="1" smtClean="0"/>
              <a:t>eye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231" y="620688"/>
            <a:ext cx="6690320" cy="4457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331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 smtClean="0">
                <a:hlinkClick r:id="rId2"/>
              </a:rPr>
              <a:t>http://</a:t>
            </a:r>
            <a:r>
              <a:rPr lang="cs-CZ" dirty="0" err="1" smtClean="0">
                <a:hlinkClick r:id="rId2"/>
              </a:rPr>
              <a:t>upload.wikimedia.org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wikipedia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commons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thumb</a:t>
            </a:r>
            <a:r>
              <a:rPr lang="cs-CZ" dirty="0" smtClean="0">
                <a:hlinkClick r:id="rId2"/>
              </a:rPr>
              <a:t>/a/</a:t>
            </a:r>
            <a:r>
              <a:rPr lang="cs-CZ" dirty="0" err="1" smtClean="0">
                <a:hlinkClick r:id="rId2"/>
              </a:rPr>
              <a:t>ae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Flag_of_the_United_Kingdom.svg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800px-Flag_of_the_United_Kingdom.svg.png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</a:t>
            </a:r>
            <a:r>
              <a:rPr lang="cs-CZ" dirty="0" err="1" smtClean="0">
                <a:hlinkClick r:id="rId3"/>
              </a:rPr>
              <a:t>upload.wikimedia.org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wikipedia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commons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thumb</a:t>
            </a:r>
            <a:r>
              <a:rPr lang="cs-CZ" dirty="0" smtClean="0">
                <a:hlinkClick r:id="rId3"/>
              </a:rPr>
              <a:t>/9/98/</a:t>
            </a:r>
            <a:r>
              <a:rPr lang="cs-CZ" dirty="0" err="1" smtClean="0">
                <a:hlinkClick r:id="rId3"/>
              </a:rPr>
              <a:t>Royal_Coat_of_Arms_of_the_United_Kingdom.svg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620px-Royal_Coat_of_Arms_of_the_United_Kingdom.svg.png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</a:t>
            </a:r>
            <a:r>
              <a:rPr lang="cs-CZ" dirty="0" err="1" smtClean="0">
                <a:hlinkClick r:id="rId4"/>
              </a:rPr>
              <a:t>upload.wikimedia.org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wikipedia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commons</a:t>
            </a:r>
            <a:r>
              <a:rPr lang="cs-CZ" dirty="0" smtClean="0">
                <a:hlinkClick r:id="rId4"/>
              </a:rPr>
              <a:t>/0/04/</a:t>
            </a:r>
            <a:r>
              <a:rPr lang="cs-CZ" dirty="0" err="1" smtClean="0">
                <a:hlinkClick r:id="rId4"/>
              </a:rPr>
              <a:t>050114_2495_london_city.jpg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</a:t>
            </a:r>
            <a:r>
              <a:rPr lang="cs-CZ" dirty="0" err="1" smtClean="0">
                <a:hlinkClick r:id="rId5"/>
              </a:rPr>
              <a:t>upload.wikimedia.org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wikipedia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commons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thumb</a:t>
            </a:r>
            <a:r>
              <a:rPr lang="cs-CZ" dirty="0" smtClean="0">
                <a:hlinkClick r:id="rId5"/>
              </a:rPr>
              <a:t>/a/</a:t>
            </a:r>
            <a:r>
              <a:rPr lang="cs-CZ" dirty="0" err="1" smtClean="0">
                <a:hlinkClick r:id="rId5"/>
              </a:rPr>
              <a:t>a2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Uk_topo_en.jpg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220px-Uk_topo_en.jpghttp</a:t>
            </a:r>
            <a:r>
              <a:rPr lang="cs-CZ" dirty="0" smtClean="0">
                <a:hlinkClick r:id="rId5"/>
              </a:rPr>
              <a:t>://</a:t>
            </a:r>
            <a:r>
              <a:rPr lang="cs-CZ" dirty="0" err="1" smtClean="0">
                <a:hlinkClick r:id="rId5"/>
              </a:rPr>
              <a:t>upload.wikimedia.org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wikipedia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commons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thumb</a:t>
            </a:r>
            <a:r>
              <a:rPr lang="cs-CZ" dirty="0" smtClean="0">
                <a:hlinkClick r:id="rId5"/>
              </a:rPr>
              <a:t>/4/48/</a:t>
            </a:r>
            <a:r>
              <a:rPr lang="cs-CZ" dirty="0" err="1" smtClean="0">
                <a:hlinkClick r:id="rId5"/>
              </a:rPr>
              <a:t>Westminster_palace.jpg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800px-Westminster_palace.jpg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</a:t>
            </a:r>
            <a:r>
              <a:rPr lang="cs-CZ" dirty="0" err="1" smtClean="0">
                <a:hlinkClick r:id="rId6"/>
              </a:rPr>
              <a:t>upload.wikimedia.org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wikipedia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commons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thumb</a:t>
            </a:r>
            <a:r>
              <a:rPr lang="cs-CZ" dirty="0" smtClean="0">
                <a:hlinkClick r:id="rId6"/>
              </a:rPr>
              <a:t>/1/</a:t>
            </a:r>
            <a:r>
              <a:rPr lang="cs-CZ" dirty="0" err="1" smtClean="0">
                <a:hlinkClick r:id="rId6"/>
              </a:rPr>
              <a:t>1f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Tower_bridge1.jpg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800px-Tower_bridge1.jpg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</a:t>
            </a:r>
            <a:r>
              <a:rPr lang="cs-CZ" dirty="0" err="1" smtClean="0">
                <a:hlinkClick r:id="rId7"/>
              </a:rPr>
              <a:t>upload.wikimedia.org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wikipedia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commons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thumb</a:t>
            </a:r>
            <a:r>
              <a:rPr lang="cs-CZ" dirty="0" smtClean="0">
                <a:hlinkClick r:id="rId7"/>
              </a:rPr>
              <a:t>/b/</a:t>
            </a:r>
            <a:r>
              <a:rPr lang="cs-CZ" dirty="0" err="1" smtClean="0">
                <a:hlinkClick r:id="rId7"/>
              </a:rPr>
              <a:t>b4</a:t>
            </a:r>
            <a:r>
              <a:rPr lang="cs-CZ" dirty="0" smtClean="0">
                <a:hlinkClick r:id="rId7"/>
              </a:rPr>
              <a:t>/Buckingham_Palace%2C_London_-_</a:t>
            </a:r>
            <a:r>
              <a:rPr lang="cs-CZ" dirty="0" err="1" smtClean="0">
                <a:hlinkClick r:id="rId7"/>
              </a:rPr>
              <a:t>April_2009.jpg</a:t>
            </a:r>
            <a:r>
              <a:rPr lang="cs-CZ" dirty="0" smtClean="0">
                <a:hlinkClick r:id="rId7"/>
              </a:rPr>
              <a:t>/800px-Buckingham_Palace%2C_London_-_</a:t>
            </a:r>
            <a:r>
              <a:rPr lang="cs-CZ" dirty="0" err="1" smtClean="0">
                <a:hlinkClick r:id="rId7"/>
              </a:rPr>
              <a:t>April_2009.jpg</a:t>
            </a:r>
            <a:endParaRPr lang="cs-CZ" dirty="0" smtClean="0"/>
          </a:p>
          <a:p>
            <a:r>
              <a:rPr lang="cs-CZ" dirty="0" smtClean="0"/>
              <a:t>http://</a:t>
            </a:r>
            <a:r>
              <a:rPr lang="cs-CZ" dirty="0" err="1" smtClean="0"/>
              <a:t>cs.wikipedia.org</a:t>
            </a:r>
            <a:r>
              <a:rPr lang="cs-CZ" dirty="0" smtClean="0"/>
              <a:t>/wiki/Soubor:Elizabeth_II_greets_NASA_GSFC_</a:t>
            </a:r>
            <a:r>
              <a:rPr lang="cs-CZ" dirty="0" err="1" smtClean="0"/>
              <a:t>employees</a:t>
            </a:r>
            <a:r>
              <a:rPr lang="cs-CZ" dirty="0" smtClean="0"/>
              <a:t>,_May_8,_</a:t>
            </a:r>
            <a:r>
              <a:rPr lang="cs-CZ" dirty="0" err="1" smtClean="0"/>
              <a:t>2007.jpg</a:t>
            </a:r>
            <a:endParaRPr lang="cs-CZ" dirty="0" smtClean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err="1" smtClean="0">
                <a:hlinkClick r:id="rId8"/>
              </a:rPr>
              <a:t>upload.wikimedia.org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wikipedia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commons</a:t>
            </a:r>
            <a:r>
              <a:rPr lang="cs-CZ" dirty="0" smtClean="0">
                <a:hlinkClick r:id="rId8"/>
              </a:rPr>
              <a:t>/0/</a:t>
            </a:r>
            <a:r>
              <a:rPr lang="cs-CZ" dirty="0" err="1" smtClean="0">
                <a:hlinkClick r:id="rId8"/>
              </a:rPr>
              <a:t>0d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Toweroflondon.jpg</a:t>
            </a:r>
            <a:endParaRPr lang="cs-CZ" dirty="0" smtClean="0"/>
          </a:p>
          <a:p>
            <a:r>
              <a:rPr lang="cs-CZ" dirty="0">
                <a:hlinkClick r:id="rId9"/>
              </a:rPr>
              <a:t>http://</a:t>
            </a:r>
            <a:r>
              <a:rPr lang="cs-CZ" dirty="0" err="1">
                <a:hlinkClick r:id="rId9"/>
              </a:rPr>
              <a:t>www.youtube.com</a:t>
            </a:r>
            <a:r>
              <a:rPr lang="cs-CZ" dirty="0">
                <a:hlinkClick r:id="rId9"/>
              </a:rPr>
              <a:t>/</a:t>
            </a:r>
            <a:r>
              <a:rPr lang="cs-CZ" dirty="0" err="1">
                <a:hlinkClick r:id="rId9"/>
              </a:rPr>
              <a:t>watch?v</a:t>
            </a:r>
            <a:r>
              <a:rPr lang="cs-CZ" dirty="0">
                <a:hlinkClick r:id="rId9"/>
              </a:rPr>
              <a:t>=</a:t>
            </a:r>
            <a:r>
              <a:rPr lang="cs-CZ" dirty="0" err="1">
                <a:hlinkClick r:id="rId9"/>
              </a:rPr>
              <a:t>tN9EC3Gy6Nk</a:t>
            </a:r>
            <a:endParaRPr lang="cs-CZ" dirty="0"/>
          </a:p>
          <a:p>
            <a:r>
              <a:rPr lang="cs-CZ" dirty="0">
                <a:hlinkClick r:id="rId10"/>
              </a:rPr>
              <a:t>http://</a:t>
            </a:r>
            <a:r>
              <a:rPr lang="cs-CZ" dirty="0" err="1" smtClean="0">
                <a:hlinkClick r:id="rId10"/>
              </a:rPr>
              <a:t>cs.wikipedia.org</a:t>
            </a:r>
            <a:r>
              <a:rPr lang="cs-CZ" dirty="0" smtClean="0">
                <a:hlinkClick r:id="rId10"/>
              </a:rPr>
              <a:t>/wiki/</a:t>
            </a:r>
            <a:r>
              <a:rPr lang="cs-CZ" dirty="0" err="1" smtClean="0">
                <a:hlinkClick r:id="rId10"/>
              </a:rPr>
              <a:t>Soubor:Uk_topo_en.jpg</a:t>
            </a:r>
            <a:endParaRPr lang="cs-CZ" dirty="0" smtClean="0"/>
          </a:p>
          <a:p>
            <a:r>
              <a:rPr lang="cs-CZ" dirty="0">
                <a:hlinkClick r:id="rId11"/>
              </a:rPr>
              <a:t>http://</a:t>
            </a:r>
            <a:r>
              <a:rPr lang="cs-CZ" dirty="0" err="1" smtClean="0">
                <a:hlinkClick r:id="rId11"/>
              </a:rPr>
              <a:t>upload.wikimedia.org</a:t>
            </a:r>
            <a:r>
              <a:rPr lang="cs-CZ" dirty="0" smtClean="0">
                <a:hlinkClick r:id="rId11"/>
              </a:rPr>
              <a:t>/</a:t>
            </a:r>
            <a:r>
              <a:rPr lang="cs-CZ" dirty="0" err="1" smtClean="0">
                <a:hlinkClick r:id="rId11"/>
              </a:rPr>
              <a:t>wikipedia</a:t>
            </a:r>
            <a:r>
              <a:rPr lang="cs-CZ" dirty="0" smtClean="0">
                <a:hlinkClick r:id="rId11"/>
              </a:rPr>
              <a:t>/</a:t>
            </a:r>
            <a:r>
              <a:rPr lang="cs-CZ" dirty="0" err="1" smtClean="0">
                <a:hlinkClick r:id="rId11"/>
              </a:rPr>
              <a:t>commons</a:t>
            </a:r>
            <a:r>
              <a:rPr lang="cs-CZ" dirty="0" smtClean="0">
                <a:hlinkClick r:id="rId11"/>
              </a:rPr>
              <a:t>/</a:t>
            </a:r>
            <a:r>
              <a:rPr lang="cs-CZ" dirty="0" err="1" smtClean="0">
                <a:hlinkClick r:id="rId11"/>
              </a:rPr>
              <a:t>thumb</a:t>
            </a:r>
            <a:r>
              <a:rPr lang="cs-CZ" dirty="0" smtClean="0">
                <a:hlinkClick r:id="rId11"/>
              </a:rPr>
              <a:t>/b/</a:t>
            </a:r>
            <a:r>
              <a:rPr lang="cs-CZ" dirty="0" err="1" smtClean="0">
                <a:hlinkClick r:id="rId11"/>
              </a:rPr>
              <a:t>b7</a:t>
            </a:r>
            <a:r>
              <a:rPr lang="cs-CZ" dirty="0" smtClean="0">
                <a:hlinkClick r:id="rId11"/>
              </a:rPr>
              <a:t>/</a:t>
            </a:r>
            <a:r>
              <a:rPr lang="cs-CZ" dirty="0" err="1" smtClean="0">
                <a:hlinkClick r:id="rId11"/>
              </a:rPr>
              <a:t>London_eye_501588_fh000038.jpg</a:t>
            </a:r>
            <a:r>
              <a:rPr lang="cs-CZ" dirty="0" smtClean="0">
                <a:hlinkClick r:id="rId11"/>
              </a:rPr>
              <a:t>/</a:t>
            </a:r>
            <a:r>
              <a:rPr lang="cs-CZ" dirty="0" err="1" smtClean="0">
                <a:hlinkClick r:id="rId11"/>
              </a:rPr>
              <a:t>800px-London_eye_501588_fh000038.jpg</a:t>
            </a:r>
            <a:endParaRPr lang="cs-CZ" dirty="0" smtClean="0"/>
          </a:p>
          <a:p>
            <a:r>
              <a:rPr lang="cs-CZ" dirty="0" err="1" smtClean="0"/>
              <a:t>Fotofrafie</a:t>
            </a:r>
            <a:r>
              <a:rPr lang="cs-CZ" dirty="0" smtClean="0"/>
              <a:t> double </a:t>
            </a:r>
            <a:r>
              <a:rPr lang="cs-CZ" dirty="0" err="1" smtClean="0"/>
              <a:t>decker</a:t>
            </a:r>
            <a:r>
              <a:rPr lang="cs-CZ" dirty="0" smtClean="0"/>
              <a:t>, taxi, Hyde park, London </a:t>
            </a:r>
            <a:r>
              <a:rPr lang="cs-CZ" dirty="0" err="1" smtClean="0"/>
              <a:t>eye</a:t>
            </a:r>
            <a:r>
              <a:rPr lang="cs-CZ" dirty="0" smtClean="0"/>
              <a:t> – </a:t>
            </a:r>
            <a:r>
              <a:rPr lang="cs-CZ" smtClean="0"/>
              <a:t>archiv autorky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7433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1664</TotalTime>
  <Words>284</Words>
  <Application>Microsoft Office PowerPoint</Application>
  <PresentationFormat>Předvádění na obrazovce (4:3)</PresentationFormat>
  <Paragraphs>151</Paragraphs>
  <Slides>19</Slides>
  <Notes>2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consists of 4 countries:</vt:lpstr>
      <vt:lpstr>Prezentace aplikace PowerPoint</vt:lpstr>
      <vt:lpstr>Prezentace aplikace PowerPoint</vt:lpstr>
      <vt:lpstr>Capital:           London</vt:lpstr>
      <vt:lpstr>Prezentace aplikace PowerPoint</vt:lpstr>
      <vt:lpstr>Prezentace aplikace PowerPoint</vt:lpstr>
      <vt:lpstr>Prezentace aplikace PowerPoint</vt:lpstr>
      <vt:lpstr>Prezentace aplikace PowerPoint</vt:lpstr>
      <vt:lpstr>                 </vt:lpstr>
      <vt:lpstr>Interest: cars drivers on the left</vt:lpstr>
      <vt:lpstr>       Hyde park</vt:lpstr>
      <vt:lpstr>Prezentace aplikace PowerPoint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2r61</dc:creator>
  <cp:lastModifiedBy>2r61</cp:lastModifiedBy>
  <cp:revision>24</cp:revision>
  <dcterms:created xsi:type="dcterms:W3CDTF">2013-04-04T17:11:37Z</dcterms:created>
  <dcterms:modified xsi:type="dcterms:W3CDTF">2013-12-08T21:02:15Z</dcterms:modified>
</cp:coreProperties>
</file>