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7" r:id="rId17"/>
    <p:sldId id="273" r:id="rId18"/>
    <p:sldId id="274" r:id="rId19"/>
    <p:sldId id="259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3" d="100"/>
          <a:sy n="83" d="100"/>
        </p:scale>
        <p:origin x="-7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VY_32_INOVACE_AJ,4_11_ENGLISH_SPEAKING_COUNT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Zdenka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Gavlíková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English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speaking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countries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7A122A-DD8E-4567-B699-3C4A156E14EF}" type="presOf" srcId="{D1B46980-6531-4606-95E6-44980827E919}" destId="{6140AFEC-043D-4C43-A2F9-D0F5331DF3A3}" srcOrd="0" destOrd="0" presId="urn:microsoft.com/office/officeart/2005/8/layout/target3"/>
    <dgm:cxn modelId="{2BAAB2EC-6F10-4EF3-A15E-B0FB4F9F57F4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F5491A-E5B9-4AD2-B0C2-B9758340E910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324AC8-435D-47C2-9D4B-5D86B5BB1C7A}" type="presOf" srcId="{D8197B8C-B260-4A16-BDF4-0947B075E274}" destId="{5A5FFA88-C948-4069-8E93-59FA12366E83}" srcOrd="1" destOrd="0" presId="urn:microsoft.com/office/officeart/2005/8/layout/target3"/>
    <dgm:cxn modelId="{CA158B40-F82E-461A-B749-67E487C61E0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FAAF450-2BF0-488F-8742-CC925BA32D24}" type="presOf" srcId="{757F3AB3-0718-4624-B441-E567A8F0AB56}" destId="{333A1088-737F-45CB-B68E-254E46348037}" srcOrd="0" destOrd="0" presId="urn:microsoft.com/office/officeart/2005/8/layout/target3"/>
    <dgm:cxn modelId="{B19E23C2-4A45-44D9-9118-A0D7310A6892}" type="presOf" srcId="{D8197B8C-B260-4A16-BDF4-0947B075E274}" destId="{25B08C86-7E15-44DC-BE7F-FFB55DD49D12}" srcOrd="0" destOrd="0" presId="urn:microsoft.com/office/officeart/2005/8/layout/target3"/>
    <dgm:cxn modelId="{A6C76C2E-3640-42FB-BA44-2908ED31F8BE}" type="presOf" srcId="{4C35D32F-0EAB-4CD7-82EE-45574DC2A586}" destId="{890E4F0B-2866-4A3F-A3C7-2A14B1797930}" srcOrd="1" destOrd="0" presId="urn:microsoft.com/office/officeart/2005/8/layout/target3"/>
    <dgm:cxn modelId="{1DF407A0-A853-4F3D-A615-23E99779942D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BC5ABA-653A-436A-919F-08CA99C1B16C}" type="presOf" srcId="{D1D4F407-5343-4D3F-B5B9-D407B03CAEB4}" destId="{AED2198E-93D5-4001-81B4-73124B309672}" srcOrd="1" destOrd="0" presId="urn:microsoft.com/office/officeart/2005/8/layout/target3"/>
    <dgm:cxn modelId="{1A199568-F99A-474B-B53F-0FE030C8C965}" type="presOf" srcId="{B651F6E3-6281-48DB-9319-2AEAFDAE7572}" destId="{6BB5E863-4638-4E1D-BFDE-399D028AC4ED}" srcOrd="1" destOrd="0" presId="urn:microsoft.com/office/officeart/2005/8/layout/target3"/>
    <dgm:cxn modelId="{767B8BD2-EA05-42E4-8832-CBADA3576255}" type="presParOf" srcId="{333A1088-737F-45CB-B68E-254E46348037}" destId="{F5ABB229-8D3B-4694-996A-96F23CF14429}" srcOrd="0" destOrd="0" presId="urn:microsoft.com/office/officeart/2005/8/layout/target3"/>
    <dgm:cxn modelId="{859CB673-688A-407A-839D-5D34AD5F134E}" type="presParOf" srcId="{333A1088-737F-45CB-B68E-254E46348037}" destId="{F41139FD-01EE-4571-8B17-4FB00FC51163}" srcOrd="1" destOrd="0" presId="urn:microsoft.com/office/officeart/2005/8/layout/target3"/>
    <dgm:cxn modelId="{F4221233-BE03-4A64-BFA1-9A03A53A0F4E}" type="presParOf" srcId="{333A1088-737F-45CB-B68E-254E46348037}" destId="{D005CE8C-CC26-4C3E-AC11-E15060ECD759}" srcOrd="2" destOrd="0" presId="urn:microsoft.com/office/officeart/2005/8/layout/target3"/>
    <dgm:cxn modelId="{BC71892A-69FC-49C8-8290-C0A2BA88873B}" type="presParOf" srcId="{333A1088-737F-45CB-B68E-254E46348037}" destId="{2C702D82-9B77-49B7-9568-BB8EB47C3372}" srcOrd="3" destOrd="0" presId="urn:microsoft.com/office/officeart/2005/8/layout/target3"/>
    <dgm:cxn modelId="{1CC1F59B-A610-4B3F-B0C2-BC348E13A1A0}" type="presParOf" srcId="{333A1088-737F-45CB-B68E-254E46348037}" destId="{A52A0455-90FF-4808-ABD0-F02540D31D5A}" srcOrd="4" destOrd="0" presId="urn:microsoft.com/office/officeart/2005/8/layout/target3"/>
    <dgm:cxn modelId="{11E1851F-9228-4371-890D-09ED62241F95}" type="presParOf" srcId="{333A1088-737F-45CB-B68E-254E46348037}" destId="{6140AFEC-043D-4C43-A2F9-D0F5331DF3A3}" srcOrd="5" destOrd="0" presId="urn:microsoft.com/office/officeart/2005/8/layout/target3"/>
    <dgm:cxn modelId="{42C5F755-AAE9-46F6-81B4-1607715CC3A8}" type="presParOf" srcId="{333A1088-737F-45CB-B68E-254E46348037}" destId="{9358AC05-5D7D-4327-9F80-1AD486AEA664}" srcOrd="6" destOrd="0" presId="urn:microsoft.com/office/officeart/2005/8/layout/target3"/>
    <dgm:cxn modelId="{1DD4FF84-1936-4145-AA3C-0D85DCB0065A}" type="presParOf" srcId="{333A1088-737F-45CB-B68E-254E46348037}" destId="{313FC574-E1CD-4FB4-B054-0B805CE0447D}" srcOrd="7" destOrd="0" presId="urn:microsoft.com/office/officeart/2005/8/layout/target3"/>
    <dgm:cxn modelId="{8A60B7BD-041F-4EDC-8694-FFEB2E82E000}" type="presParOf" srcId="{333A1088-737F-45CB-B68E-254E46348037}" destId="{619D679B-A015-4ECF-8348-D1034C574F40}" srcOrd="8" destOrd="0" presId="urn:microsoft.com/office/officeart/2005/8/layout/target3"/>
    <dgm:cxn modelId="{C7F54AE3-E826-4894-9400-3D19C19E531E}" type="presParOf" srcId="{333A1088-737F-45CB-B68E-254E46348037}" destId="{322283A8-4A27-4CDA-BAE3-F381106A9174}" srcOrd="9" destOrd="0" presId="urn:microsoft.com/office/officeart/2005/8/layout/target3"/>
    <dgm:cxn modelId="{B6EECAF1-EAB2-491A-9BAA-36101F83F4A7}" type="presParOf" srcId="{333A1088-737F-45CB-B68E-254E46348037}" destId="{FFC9F71D-1B4F-4AD9-A4A6-86ADEFC8AF5C}" srcOrd="10" destOrd="0" presId="urn:microsoft.com/office/officeart/2005/8/layout/target3"/>
    <dgm:cxn modelId="{9A59CCC1-EF0E-4EB2-B0E7-488B36B555AB}" type="presParOf" srcId="{333A1088-737F-45CB-B68E-254E46348037}" destId="{25B08C86-7E15-44DC-BE7F-FFB55DD49D12}" srcOrd="11" destOrd="0" presId="urn:microsoft.com/office/officeart/2005/8/layout/target3"/>
    <dgm:cxn modelId="{9894F871-5498-4B5D-9F70-D471DCFC1C6D}" type="presParOf" srcId="{333A1088-737F-45CB-B68E-254E46348037}" destId="{76644BE8-9D7C-4C09-B250-3D10AF48CBB7}" srcOrd="12" destOrd="0" presId="urn:microsoft.com/office/officeart/2005/8/layout/target3"/>
    <dgm:cxn modelId="{20C8D60F-8FB1-4F4C-B522-2292085BC9E0}" type="presParOf" srcId="{333A1088-737F-45CB-B68E-254E46348037}" destId="{EE85B701-7295-41C0-BA7A-34D3756A2AE6}" srcOrd="13" destOrd="0" presId="urn:microsoft.com/office/officeart/2005/8/layout/target3"/>
    <dgm:cxn modelId="{FEA263D2-0C54-478C-A8CB-BC79BC74EF93}" type="presParOf" srcId="{333A1088-737F-45CB-B68E-254E46348037}" destId="{8BEBB6EC-1DAA-4CAC-8A25-BC0FCBD5DBD5}" srcOrd="14" destOrd="0" presId="urn:microsoft.com/office/officeart/2005/8/layout/target3"/>
    <dgm:cxn modelId="{88A3B431-82BC-4415-ADFC-8719FDB9789E}" type="presParOf" srcId="{333A1088-737F-45CB-B68E-254E46348037}" destId="{AED2198E-93D5-4001-81B4-73124B309672}" srcOrd="15" destOrd="0" presId="urn:microsoft.com/office/officeart/2005/8/layout/target3"/>
    <dgm:cxn modelId="{4C5FBBE1-27E1-4EF6-BEF0-19D14CD441A2}" type="presParOf" srcId="{333A1088-737F-45CB-B68E-254E46348037}" destId="{2BE915AB-18AA-4053-B92C-3BFC9ED204BB}" srcOrd="16" destOrd="0" presId="urn:microsoft.com/office/officeart/2005/8/layout/target3"/>
    <dgm:cxn modelId="{FC0EE2A8-4AC2-41ED-9978-594D3E0979ED}" type="presParOf" srcId="{333A1088-737F-45CB-B68E-254E46348037}" destId="{6BB5E863-4638-4E1D-BFDE-399D028AC4ED}" srcOrd="17" destOrd="0" presId="urn:microsoft.com/office/officeart/2005/8/layout/target3"/>
    <dgm:cxn modelId="{28AB955E-64D9-422D-9481-163AED732644}" type="presParOf" srcId="{333A1088-737F-45CB-B68E-254E46348037}" destId="{5A5FFA88-C948-4069-8E93-59FA12366E83}" srcOrd="18" destOrd="0" presId="urn:microsoft.com/office/officeart/2005/8/layout/target3"/>
    <dgm:cxn modelId="{63BF95DC-9CE8-4ECD-B7F9-B48459AA89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Zdenka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Gavlíková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VY_32_INOVACE_AJ,4_11_ENGLISH_SPEAKING_COUNT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English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speaking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countries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5F01AF-AEB8-4400-838C-69285CD58D9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873513-CA28-445D-A187-3F7C925386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569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341EF3F-7339-4E4C-9104-929B6BCE7580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109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454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88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051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253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798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701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716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3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533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215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4D253-AB21-4F55-BB62-650E574E6076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2966A-B837-4FD4-B98A-DC628E1A50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89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3/Panorama_clip3.jpg/220px-Panorama_clip3.jpg" TargetMode="External"/><Relationship Id="rId13" Type="http://schemas.openxmlformats.org/officeDocument/2006/relationships/hyperlink" Target="http://upload.wikimedia.org/wikipedia/commons/thumb/a/ae/Canada-satellite.jpg/220px-Canada-satellite.jpg" TargetMode="External"/><Relationship Id="rId18" Type="http://schemas.openxmlformats.org/officeDocument/2006/relationships/hyperlink" Target="http://upload.wikimedia.org/wikipedia/commons/thumb/4/4c/Toronto_-_ON_-_Skyline_bei_Nacht.jpg/250px-Toronto_-_ON_-_Skyline_bei_Nacht.jpg" TargetMode="External"/><Relationship Id="rId3" Type="http://schemas.openxmlformats.org/officeDocument/2006/relationships/hyperlink" Target="http://upload.wikimedia.org/wikipedia/commons/thumb/5/5c/Great_Seal_of_the_United_States_(obverse).svg/90px-Great_Seal_of_the_United_States_(obverse).svg.png" TargetMode="External"/><Relationship Id="rId21" Type="http://schemas.openxmlformats.org/officeDocument/2006/relationships/hyperlink" Target="http://upload.wikimedia.org/wikipedia/commons/thumb/7/7d/Australia_(orthographic_projection).svg/290px-Australia_(orthographic_projection).svg.png" TargetMode="External"/><Relationship Id="rId7" Type="http://schemas.openxmlformats.org/officeDocument/2006/relationships/hyperlink" Target="http://upload.wikimedia.org/wikipedia/commons/thumb/0/0e/DCmontage4.jpg/250px-DCmontage4.jpg" TargetMode="External"/><Relationship Id="rId12" Type="http://schemas.openxmlformats.org/officeDocument/2006/relationships/hyperlink" Target="http://upload.wikimedia.org/wikipedia/commons/thumb/c/c7/Canada_(orthographic_projection).svg/290px-Canada_(orthographic_projection).svg.png" TargetMode="External"/><Relationship Id="rId17" Type="http://schemas.openxmlformats.org/officeDocument/2006/relationships/hyperlink" Target="http://upload.wikimedia.org/wikipedia/commons/thumb/4/47/Montreal_Twilight_Panorama_2006.jpg/700px-Montreal_Twilight_Panorama_2006.jpg" TargetMode="External"/><Relationship Id="rId2" Type="http://schemas.openxmlformats.org/officeDocument/2006/relationships/hyperlink" Target="http://upload.wikimedia.org/wikipedia/commons/thumb/a/a4/Flag_of_the_United_States.svg/110px-Flag_of_the_United_States.svg.png" TargetMode="External"/><Relationship Id="rId16" Type="http://schemas.openxmlformats.org/officeDocument/2006/relationships/hyperlink" Target="http://upload.wikimedia.org/wikipedia/commons/thumb/c/cc/OttawaCollage.png/250px-OttawaCollage.png" TargetMode="External"/><Relationship Id="rId20" Type="http://schemas.openxmlformats.org/officeDocument/2006/relationships/hyperlink" Target="http://upload.wikimedia.org/wikipedia/commons/thumb/3/3b/Niagara_watervallen_canada.jpg/220px-Niagara_watervallen_cana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Iowa" TargetMode="External"/><Relationship Id="rId11" Type="http://schemas.openxmlformats.org/officeDocument/2006/relationships/hyperlink" Target="http://upload.wikimedia.org/wikipedia/commons/thumb/5/5a/Houston_Texas_CBD.jpg/220px-Houston_Texas_CBD.jpg" TargetMode="External"/><Relationship Id="rId5" Type="http://schemas.openxmlformats.org/officeDocument/2006/relationships/hyperlink" Target="http://upload.wikimedia.org/wikipedia/commons/thumb/7/70/United_States_(orthographic_projection).svg/250px-United_States_(orthographic_projection).svg.png" TargetMode="External"/><Relationship Id="rId15" Type="http://schemas.openxmlformats.org/officeDocument/2006/relationships/hyperlink" Target="http://upload.wikimedia.org/wikipedia/commons/thumb/5/5a/Coat_of_Arms_of_Canada_(1957).jpg/125px-Coat_of_Arms_of_Canada_(1957).jpg" TargetMode="External"/><Relationship Id="rId23" Type="http://schemas.openxmlformats.org/officeDocument/2006/relationships/hyperlink" Target="http://upload.wikimedia.org/wikipedia/commons/thumb/7/78/Australian_Coat_of_Arms.png/777px-Australian_Coat_of_Arms.png" TargetMode="External"/><Relationship Id="rId10" Type="http://schemas.openxmlformats.org/officeDocument/2006/relationships/hyperlink" Target="http://upload.wikimedia.org/wikipedia/commons/thumb/4/4b/2004-07-14_2600x1500_chicago_lake_skyline.jpg/220px-2004-07-14_2600x1500_chicago_lake_skyline.jpg" TargetMode="External"/><Relationship Id="rId19" Type="http://schemas.openxmlformats.org/officeDocument/2006/relationships/hyperlink" Target="http://upload.wikimedia.org/wikipedia/commons/thumb/1/13/Vancouver_ib.jpg/250px-Vancouver_ib.jpg" TargetMode="External"/><Relationship Id="rId4" Type="http://schemas.openxmlformats.org/officeDocument/2006/relationships/hyperlink" Target="http://upload.wikimedia.org/wikipedia/commons/thumb/2/2d/USA_topo_en.jpg/220px-USA_topo_en.jpg" TargetMode="External"/><Relationship Id="rId9" Type="http://schemas.openxmlformats.org/officeDocument/2006/relationships/hyperlink" Target="http://upload.wikimedia.org/wikipedia/commons/thumb/c/c7/Los_Angeles_downtown_p1000070.jpg/220px-Los_Angeles_downtown_p1000070.jpg" TargetMode="External"/><Relationship Id="rId14" Type="http://schemas.openxmlformats.org/officeDocument/2006/relationships/hyperlink" Target="http://upload.wikimedia.org/wikipedia/commons/thumb/c/cf/Flag_of_Canada.svg/125px-Flag_of_Canada.svg.png" TargetMode="External"/><Relationship Id="rId22" Type="http://schemas.openxmlformats.org/officeDocument/2006/relationships/hyperlink" Target="http://upload.wikimedia.org/wikipedia/commons/thumb/b/b9/Flag_of_Australia.svg/800px-Flag_of_Australia.svg.pn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c/Sydney_skyline_at_dusk_-_Dec_2008.jpg/250px-Sydney_skyline_at_dusk_-_Dec_2008.jpg" TargetMode="External"/><Relationship Id="rId2" Type="http://schemas.openxmlformats.org/officeDocument/2006/relationships/hyperlink" Target="http://upload.wikimedia.org/wikipedia/commons/thumb/f/f2/Australia_New_Guinea_continent.jpg/290px-Australia_New_Guinea_continen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4/49/Koala_climbing_tree.jpg/220px-Koala_climbing_tree.jpg" TargetMode="External"/><Relationship Id="rId4" Type="http://schemas.openxmlformats.org/officeDocument/2006/relationships/hyperlink" Target="http://upload.wikimedia.org/wikipedia/commons/thumb/7/7c/Sydney_Opera_House_-_Dec_2008.jpg/220px-Sydney_Opera_House_-_Dec_200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8410626"/>
              </p:ext>
            </p:extLst>
          </p:nvPr>
        </p:nvGraphicFramePr>
        <p:xfrm>
          <a:off x="611560" y="335699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875" y="699188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933056"/>
            <a:ext cx="1273315" cy="12733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4030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694364539"/>
              </p:ext>
            </p:extLst>
          </p:nvPr>
        </p:nvGraphicFramePr>
        <p:xfrm>
          <a:off x="683569" y="1772818"/>
          <a:ext cx="7344420" cy="45375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822"/>
                <a:gridCol w="4913598"/>
              </a:tblGrid>
              <a:tr h="21338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</a:t>
                      </a:r>
                      <a:r>
                        <a:rPr lang="cs-CZ" sz="1400" i="1" dirty="0" err="1" smtClean="0"/>
                        <a:t>VK_Gavlíková_AJ,4_11</a:t>
                      </a:r>
                      <a:r>
                        <a:rPr lang="cs-CZ" sz="1400" i="1" dirty="0" smtClean="0"/>
                        <a:t> _</a:t>
                      </a:r>
                      <a:r>
                        <a:rPr lang="cs-CZ" sz="1400" i="1" dirty="0" err="1" smtClean="0"/>
                        <a:t>English_speaking_countries</a:t>
                      </a:r>
                      <a:endParaRPr lang="cs-CZ" sz="1400" i="1" dirty="0"/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AJ,4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 Zdenka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Gavlíková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607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24. 6.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2013 –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IV.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4856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Anglický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7118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Countries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and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continents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865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English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speaking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countries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106689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anglicky mluvícími zeměmi – USA,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Canada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Australia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35817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4167" y="188640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8832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(</a:t>
            </a:r>
            <a:r>
              <a:rPr lang="cs-CZ" sz="4800" b="1" dirty="0" err="1" smtClean="0"/>
              <a:t>the</a:t>
            </a:r>
            <a:r>
              <a:rPr lang="cs-CZ" sz="4800" b="1" dirty="0" smtClean="0"/>
              <a:t>) United </a:t>
            </a:r>
            <a:r>
              <a:rPr lang="cs-CZ" sz="4800" b="1" dirty="0" err="1" smtClean="0"/>
              <a:t>States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of</a:t>
            </a:r>
            <a:r>
              <a:rPr lang="cs-CZ" sz="4800" b="1" dirty="0" smtClean="0"/>
              <a:t> America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325" y="1556793"/>
            <a:ext cx="8229600" cy="46085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149" y="2204864"/>
            <a:ext cx="485814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96852"/>
            <a:ext cx="3636404" cy="3636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5733256"/>
            <a:ext cx="23754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North</a:t>
            </a:r>
            <a:r>
              <a:rPr lang="cs-CZ" sz="2800" b="1" dirty="0" smtClean="0"/>
              <a:t> America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1389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8" y="2733514"/>
            <a:ext cx="3968137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32856"/>
            <a:ext cx="3289548" cy="3289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4037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consists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50 </a:t>
            </a:r>
            <a:r>
              <a:rPr lang="cs-CZ" dirty="0" err="1" smtClean="0"/>
              <a:t>federal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New York</a:t>
            </a:r>
          </a:p>
          <a:p>
            <a:r>
              <a:rPr lang="cs-CZ" dirty="0" err="1" smtClean="0"/>
              <a:t>California</a:t>
            </a:r>
            <a:endParaRPr lang="cs-CZ" dirty="0" smtClean="0"/>
          </a:p>
          <a:p>
            <a:r>
              <a:rPr lang="cs-CZ" dirty="0" smtClean="0"/>
              <a:t>Florida</a:t>
            </a:r>
          </a:p>
          <a:p>
            <a:r>
              <a:rPr lang="cs-CZ" dirty="0" smtClean="0"/>
              <a:t>Colorado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01904"/>
            <a:ext cx="4967114" cy="3071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011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People</a:t>
            </a:r>
            <a:r>
              <a:rPr lang="cs-CZ" dirty="0" smtClean="0"/>
              <a:t>: 300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Currency</a:t>
            </a:r>
            <a:r>
              <a:rPr lang="cs-CZ" dirty="0" smtClean="0"/>
              <a:t>: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dollar</a:t>
            </a:r>
            <a:r>
              <a:rPr lang="cs-CZ" dirty="0" smtClean="0"/>
              <a:t>   </a:t>
            </a:r>
            <a:r>
              <a:rPr lang="cs-CZ" dirty="0" smtClean="0">
                <a:latin typeface="MS PGothic"/>
                <a:ea typeface="MS PGothic"/>
              </a:rPr>
              <a:t>$</a:t>
            </a:r>
          </a:p>
          <a:p>
            <a:r>
              <a:rPr lang="cs-CZ" dirty="0" err="1" smtClean="0">
                <a:latin typeface="Calibri" pitchFamily="34" charset="0"/>
                <a:ea typeface="MS PGothic"/>
              </a:rPr>
              <a:t>Capital</a:t>
            </a:r>
            <a:r>
              <a:rPr lang="cs-CZ" dirty="0" smtClean="0">
                <a:latin typeface="Calibri" pitchFamily="34" charset="0"/>
                <a:ea typeface="MS PGothic"/>
              </a:rPr>
              <a:t>: </a:t>
            </a:r>
            <a:r>
              <a:rPr lang="cs-CZ" b="1" dirty="0" smtClean="0">
                <a:latin typeface="Calibri" pitchFamily="34" charset="0"/>
                <a:ea typeface="MS PGothic"/>
              </a:rPr>
              <a:t>Washington, </a:t>
            </a:r>
            <a:r>
              <a:rPr lang="cs-CZ" b="1" dirty="0" err="1" smtClean="0">
                <a:latin typeface="Calibri" pitchFamily="34" charset="0"/>
                <a:ea typeface="MS PGothic"/>
              </a:rPr>
              <a:t>D.C</a:t>
            </a:r>
            <a:r>
              <a:rPr lang="cs-CZ" b="1" dirty="0" smtClean="0">
                <a:latin typeface="Calibri" pitchFamily="34" charset="0"/>
                <a:ea typeface="MS PGothic"/>
              </a:rPr>
              <a:t>.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57292"/>
            <a:ext cx="3096344" cy="422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4786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err="1"/>
              <a:t>t</a:t>
            </a:r>
            <a:r>
              <a:rPr lang="cs-CZ" sz="3600" dirty="0" err="1" smtClean="0"/>
              <a:t>he</a:t>
            </a:r>
            <a:r>
              <a:rPr lang="cs-CZ" sz="3600" dirty="0" smtClean="0"/>
              <a:t> president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2005013"/>
            <a:ext cx="2631926" cy="3577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70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Big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                New York                                           Los Angeles</a:t>
            </a: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73071"/>
            <a:ext cx="2664296" cy="1913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1396" y="1957920"/>
            <a:ext cx="2530240" cy="189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25" y="4741748"/>
            <a:ext cx="2748263" cy="1586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4221088"/>
            <a:ext cx="117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Chicago</a:t>
            </a:r>
            <a:endParaRPr lang="cs-CZ" sz="2400" b="1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23510"/>
            <a:ext cx="2167508" cy="1783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50566" y="4280082"/>
            <a:ext cx="1263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Houston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6137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/>
              <a:t>Canada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36912"/>
            <a:ext cx="276225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11769"/>
            <a:ext cx="3805988" cy="238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868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76872"/>
            <a:ext cx="2088232" cy="3007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024" y="2852936"/>
            <a:ext cx="432048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212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Capital</a:t>
            </a:r>
            <a:r>
              <a:rPr lang="cs-CZ" dirty="0" smtClean="0"/>
              <a:t>:</a:t>
            </a:r>
            <a:r>
              <a:rPr lang="cs-CZ" b="1" dirty="0" smtClean="0"/>
              <a:t> Ottawa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budova kanadského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parlamentu</a:t>
            </a:r>
            <a:endParaRPr lang="cs-CZ" sz="24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56791"/>
            <a:ext cx="3212650" cy="4741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308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Big </a:t>
            </a:r>
            <a:r>
              <a:rPr lang="cs-CZ" dirty="0" err="1" smtClean="0"/>
              <a:t>cities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sz="2400" b="1" dirty="0" smtClean="0"/>
              <a:t>Montreal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sz="2400" b="1" dirty="0" smtClean="0"/>
              <a:t>Toronto                                    Vancouver</a:t>
            </a:r>
            <a:endParaRPr lang="cs-CZ" sz="24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044" y="1783110"/>
            <a:ext cx="6667500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044" y="4677112"/>
            <a:ext cx="238125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794" y="4818219"/>
            <a:ext cx="3322546" cy="1501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89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Niagara </a:t>
            </a:r>
            <a:r>
              <a:rPr lang="cs-CZ" dirty="0" err="1" smtClean="0"/>
              <a:t>Falls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31858"/>
            <a:ext cx="6906344" cy="4454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493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/>
              <a:t>Australia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4"/>
            <a:ext cx="276225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774" y="2081039"/>
            <a:ext cx="276225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665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11560" y="2636912"/>
            <a:ext cx="3954016" cy="1977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32670"/>
            <a:ext cx="3234210" cy="249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379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People</a:t>
            </a:r>
            <a:r>
              <a:rPr lang="cs-CZ" dirty="0" smtClean="0"/>
              <a:t>:  23 </a:t>
            </a:r>
            <a:r>
              <a:rPr lang="cs-CZ" dirty="0" err="1" smtClean="0"/>
              <a:t>million</a:t>
            </a:r>
            <a:endParaRPr lang="cs-CZ" dirty="0" smtClean="0"/>
          </a:p>
          <a:p>
            <a:r>
              <a:rPr lang="cs-CZ" dirty="0" err="1" smtClean="0"/>
              <a:t>Interests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koala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koala                                </a:t>
            </a:r>
            <a:r>
              <a:rPr lang="cs-CZ" dirty="0" err="1" smtClean="0"/>
              <a:t>kangaroo</a:t>
            </a:r>
            <a:r>
              <a:rPr lang="cs-CZ" dirty="0" smtClean="0"/>
              <a:t>   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40968"/>
            <a:ext cx="20955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616" y="1483618"/>
            <a:ext cx="2476500" cy="371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665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Capital</a:t>
            </a:r>
            <a:r>
              <a:rPr lang="cs-CZ" dirty="0" smtClean="0"/>
              <a:t>: </a:t>
            </a:r>
            <a:r>
              <a:rPr lang="cs-CZ" b="1" dirty="0" smtClean="0"/>
              <a:t>Canberra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50350"/>
            <a:ext cx="3672408" cy="276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503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Big </a:t>
            </a:r>
            <a:r>
              <a:rPr lang="cs-CZ" dirty="0" err="1" smtClean="0"/>
              <a:t>cities</a:t>
            </a:r>
            <a:r>
              <a:rPr lang="cs-CZ" smtClean="0"/>
              <a:t>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sz="4400" b="1" dirty="0" smtClean="0"/>
              <a:t>Sydney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city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403" y="4797153"/>
            <a:ext cx="3134305" cy="1738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060848"/>
            <a:ext cx="6423051" cy="2545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035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upload.wikimedia.org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wikipedia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commons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thumb</a:t>
            </a:r>
            <a:r>
              <a:rPr lang="cs-CZ" dirty="0" smtClean="0">
                <a:hlinkClick r:id="rId2"/>
              </a:rPr>
              <a:t>/a/</a:t>
            </a:r>
            <a:r>
              <a:rPr lang="cs-CZ" dirty="0" err="1" smtClean="0">
                <a:hlinkClick r:id="rId2"/>
              </a:rPr>
              <a:t>a4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Flag_of_the_United_States.svg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110px-Flag_of_the_United_States.svg.png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upload.wikimedia.org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wikipedia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commons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thumb</a:t>
            </a:r>
            <a:r>
              <a:rPr lang="cs-CZ" dirty="0" smtClean="0">
                <a:hlinkClick r:id="rId3"/>
              </a:rPr>
              <a:t>/5/</a:t>
            </a:r>
            <a:r>
              <a:rPr lang="cs-CZ" dirty="0" err="1" smtClean="0">
                <a:hlinkClick r:id="rId3"/>
              </a:rPr>
              <a:t>5c</a:t>
            </a:r>
            <a:r>
              <a:rPr lang="cs-CZ" dirty="0" smtClean="0">
                <a:hlinkClick r:id="rId3"/>
              </a:rPr>
              <a:t>/Great_Seal_of_the_United_</a:t>
            </a:r>
            <a:r>
              <a:rPr lang="cs-CZ" dirty="0" err="1" smtClean="0">
                <a:hlinkClick r:id="rId3"/>
              </a:rPr>
              <a:t>States</a:t>
            </a:r>
            <a:r>
              <a:rPr lang="cs-CZ" dirty="0" smtClean="0">
                <a:hlinkClick r:id="rId3"/>
              </a:rPr>
              <a:t>_%</a:t>
            </a:r>
            <a:r>
              <a:rPr lang="cs-CZ" dirty="0" err="1" smtClean="0">
                <a:hlinkClick r:id="rId3"/>
              </a:rPr>
              <a:t>28obverse%29.svg</a:t>
            </a:r>
            <a:r>
              <a:rPr lang="cs-CZ" dirty="0" smtClean="0">
                <a:hlinkClick r:id="rId3"/>
              </a:rPr>
              <a:t>/90px-Great_Seal_of_the_United_</a:t>
            </a:r>
            <a:r>
              <a:rPr lang="cs-CZ" dirty="0" err="1" smtClean="0">
                <a:hlinkClick r:id="rId3"/>
              </a:rPr>
              <a:t>States</a:t>
            </a:r>
            <a:r>
              <a:rPr lang="cs-CZ" dirty="0" smtClean="0">
                <a:hlinkClick r:id="rId3"/>
              </a:rPr>
              <a:t>_%</a:t>
            </a:r>
            <a:r>
              <a:rPr lang="cs-CZ" dirty="0" err="1" smtClean="0">
                <a:hlinkClick r:id="rId3"/>
              </a:rPr>
              <a:t>28obverse%29.svg.png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upload.wikimedia.org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wikipedia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commons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thumb</a:t>
            </a:r>
            <a:r>
              <a:rPr lang="cs-CZ" dirty="0" smtClean="0">
                <a:hlinkClick r:id="rId4"/>
              </a:rPr>
              <a:t>/2/</a:t>
            </a:r>
            <a:r>
              <a:rPr lang="cs-CZ" dirty="0" err="1" smtClean="0">
                <a:hlinkClick r:id="rId4"/>
              </a:rPr>
              <a:t>2d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USA_topo_en.jpg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220px-USA_topo_en.jpg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upload.wikimedia.org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wikipedia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commons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thumb</a:t>
            </a:r>
            <a:r>
              <a:rPr lang="cs-CZ" dirty="0" smtClean="0">
                <a:hlinkClick r:id="rId5"/>
              </a:rPr>
              <a:t>/7/70/United_</a:t>
            </a:r>
            <a:r>
              <a:rPr lang="cs-CZ" dirty="0" err="1" smtClean="0">
                <a:hlinkClick r:id="rId5"/>
              </a:rPr>
              <a:t>States</a:t>
            </a:r>
            <a:r>
              <a:rPr lang="cs-CZ" dirty="0" smtClean="0">
                <a:hlinkClick r:id="rId5"/>
              </a:rPr>
              <a:t>_%</a:t>
            </a:r>
            <a:r>
              <a:rPr lang="cs-CZ" dirty="0" err="1" smtClean="0">
                <a:hlinkClick r:id="rId5"/>
              </a:rPr>
              <a:t>28orthographic_projection%29.svg</a:t>
            </a:r>
            <a:r>
              <a:rPr lang="cs-CZ" dirty="0" smtClean="0">
                <a:hlinkClick r:id="rId5"/>
              </a:rPr>
              <a:t>/250px-United_</a:t>
            </a:r>
            <a:r>
              <a:rPr lang="cs-CZ" dirty="0" err="1" smtClean="0">
                <a:hlinkClick r:id="rId5"/>
              </a:rPr>
              <a:t>States</a:t>
            </a:r>
            <a:r>
              <a:rPr lang="cs-CZ" dirty="0" smtClean="0">
                <a:hlinkClick r:id="rId5"/>
              </a:rPr>
              <a:t>_%</a:t>
            </a:r>
            <a:r>
              <a:rPr lang="cs-CZ" dirty="0" err="1" smtClean="0">
                <a:hlinkClick r:id="rId5"/>
              </a:rPr>
              <a:t>28orthographic_projection%29.svg.png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err="1" smtClean="0">
                <a:hlinkClick r:id="rId6"/>
              </a:rPr>
              <a:t>cs.wikipedia.org</a:t>
            </a:r>
            <a:r>
              <a:rPr lang="cs-CZ" dirty="0" smtClean="0">
                <a:hlinkClick r:id="rId6"/>
              </a:rPr>
              <a:t>/wiki/Iowa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err="1" smtClean="0">
                <a:hlinkClick r:id="rId7"/>
              </a:rPr>
              <a:t>upload.wikimedia.org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wikipedia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commons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thumb</a:t>
            </a:r>
            <a:r>
              <a:rPr lang="cs-CZ" dirty="0" smtClean="0">
                <a:hlinkClick r:id="rId7"/>
              </a:rPr>
              <a:t>/0/</a:t>
            </a:r>
            <a:r>
              <a:rPr lang="cs-CZ" dirty="0" err="1" smtClean="0">
                <a:hlinkClick r:id="rId7"/>
              </a:rPr>
              <a:t>0e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DCmontage4.jpg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250px-DCmontage4.jpg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dirty="0" err="1" smtClean="0">
                <a:hlinkClick r:id="rId8"/>
              </a:rPr>
              <a:t>upload.wikimedia.org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wikipedia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commons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thumb</a:t>
            </a:r>
            <a:r>
              <a:rPr lang="cs-CZ" dirty="0" smtClean="0">
                <a:hlinkClick r:id="rId8"/>
              </a:rPr>
              <a:t>/f/</a:t>
            </a:r>
            <a:r>
              <a:rPr lang="cs-CZ" dirty="0" err="1" smtClean="0">
                <a:hlinkClick r:id="rId8"/>
              </a:rPr>
              <a:t>f3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Panorama_clip3.jpg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220px-Panorama_clip3.jpg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err="1" smtClean="0">
                <a:hlinkClick r:id="rId9"/>
              </a:rPr>
              <a:t>upload.wikimedia.org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wikipedia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commons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thumb</a:t>
            </a:r>
            <a:r>
              <a:rPr lang="cs-CZ" dirty="0" smtClean="0">
                <a:hlinkClick r:id="rId9"/>
              </a:rPr>
              <a:t>/c/</a:t>
            </a:r>
            <a:r>
              <a:rPr lang="cs-CZ" dirty="0" err="1" smtClean="0">
                <a:hlinkClick r:id="rId9"/>
              </a:rPr>
              <a:t>c7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Los_Angeles_downtown_p1000070.jpg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220px-Los_Angeles_downtown_p1000070.jpg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</a:t>
            </a:r>
            <a:r>
              <a:rPr lang="cs-CZ" dirty="0" err="1" smtClean="0">
                <a:hlinkClick r:id="rId10"/>
              </a:rPr>
              <a:t>upload.wikimedia.org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wikipedia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commons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thumb</a:t>
            </a:r>
            <a:r>
              <a:rPr lang="cs-CZ" dirty="0" smtClean="0">
                <a:hlinkClick r:id="rId10"/>
              </a:rPr>
              <a:t>/4/</a:t>
            </a:r>
            <a:r>
              <a:rPr lang="cs-CZ" dirty="0" err="1" smtClean="0">
                <a:hlinkClick r:id="rId10"/>
              </a:rPr>
              <a:t>4b</a:t>
            </a:r>
            <a:r>
              <a:rPr lang="cs-CZ" dirty="0" smtClean="0">
                <a:hlinkClick r:id="rId10"/>
              </a:rPr>
              <a:t>/2004-07-</a:t>
            </a:r>
            <a:r>
              <a:rPr lang="cs-CZ" dirty="0" err="1" smtClean="0">
                <a:hlinkClick r:id="rId10"/>
              </a:rPr>
              <a:t>14_2600x1500_chicago_lake_skyline.jpg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220px</a:t>
            </a:r>
            <a:r>
              <a:rPr lang="cs-CZ" dirty="0" smtClean="0">
                <a:hlinkClick r:id="rId10"/>
              </a:rPr>
              <a:t>-2004-07-</a:t>
            </a:r>
            <a:r>
              <a:rPr lang="cs-CZ" dirty="0" err="1" smtClean="0">
                <a:hlinkClick r:id="rId10"/>
              </a:rPr>
              <a:t>14_2600x1500_chicago_lake_skyline.jpg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</a:t>
            </a:r>
            <a:r>
              <a:rPr lang="cs-CZ" dirty="0" err="1" smtClean="0">
                <a:hlinkClick r:id="rId11"/>
              </a:rPr>
              <a:t>upload.wikimedia.org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wikipedia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commons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thumb</a:t>
            </a:r>
            <a:r>
              <a:rPr lang="cs-CZ" dirty="0" smtClean="0">
                <a:hlinkClick r:id="rId11"/>
              </a:rPr>
              <a:t>/5/</a:t>
            </a:r>
            <a:r>
              <a:rPr lang="cs-CZ" dirty="0" err="1" smtClean="0">
                <a:hlinkClick r:id="rId11"/>
              </a:rPr>
              <a:t>5a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Houston_Texas_CBD.jpg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220px-Houston_Texas_CBD.jpg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</a:t>
            </a:r>
            <a:r>
              <a:rPr lang="cs-CZ" dirty="0" err="1" smtClean="0">
                <a:hlinkClick r:id="rId12"/>
              </a:rPr>
              <a:t>upload.wikimedia.org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wikipedia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commons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thumb</a:t>
            </a:r>
            <a:r>
              <a:rPr lang="cs-CZ" dirty="0" smtClean="0">
                <a:hlinkClick r:id="rId12"/>
              </a:rPr>
              <a:t>/c/</a:t>
            </a:r>
            <a:r>
              <a:rPr lang="cs-CZ" dirty="0" err="1" smtClean="0">
                <a:hlinkClick r:id="rId12"/>
              </a:rPr>
              <a:t>c7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Canada</a:t>
            </a:r>
            <a:r>
              <a:rPr lang="cs-CZ" dirty="0" smtClean="0">
                <a:hlinkClick r:id="rId12"/>
              </a:rPr>
              <a:t>_%</a:t>
            </a:r>
            <a:r>
              <a:rPr lang="cs-CZ" dirty="0" err="1" smtClean="0">
                <a:hlinkClick r:id="rId12"/>
              </a:rPr>
              <a:t>28orthographic_projection%29.svg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290px-Canada</a:t>
            </a:r>
            <a:r>
              <a:rPr lang="cs-CZ" dirty="0" smtClean="0">
                <a:hlinkClick r:id="rId12"/>
              </a:rPr>
              <a:t>_%</a:t>
            </a:r>
            <a:r>
              <a:rPr lang="cs-CZ" dirty="0" err="1" smtClean="0">
                <a:hlinkClick r:id="rId12"/>
              </a:rPr>
              <a:t>28orthographic_projection%29.svg.png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</a:t>
            </a:r>
            <a:r>
              <a:rPr lang="cs-CZ" dirty="0" err="1" smtClean="0">
                <a:hlinkClick r:id="rId13"/>
              </a:rPr>
              <a:t>upload.wikimedia.org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wikipedia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commons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thumb</a:t>
            </a:r>
            <a:r>
              <a:rPr lang="cs-CZ" dirty="0" smtClean="0">
                <a:hlinkClick r:id="rId13"/>
              </a:rPr>
              <a:t>/a/</a:t>
            </a:r>
            <a:r>
              <a:rPr lang="cs-CZ" dirty="0" err="1" smtClean="0">
                <a:hlinkClick r:id="rId13"/>
              </a:rPr>
              <a:t>ae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Canada-satellite.jpg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220px-Canada-satellite.jpg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</a:t>
            </a:r>
            <a:r>
              <a:rPr lang="cs-CZ" dirty="0" err="1" smtClean="0">
                <a:hlinkClick r:id="rId14"/>
              </a:rPr>
              <a:t>upload.wikimedia.org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wikipedia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commons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thumb</a:t>
            </a:r>
            <a:r>
              <a:rPr lang="cs-CZ" dirty="0" smtClean="0">
                <a:hlinkClick r:id="rId14"/>
              </a:rPr>
              <a:t>/c/</a:t>
            </a:r>
            <a:r>
              <a:rPr lang="cs-CZ" dirty="0" err="1" smtClean="0">
                <a:hlinkClick r:id="rId14"/>
              </a:rPr>
              <a:t>cf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Flag_of_Canada.svg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125px-Flag_of_Canada.svg.png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</a:t>
            </a:r>
            <a:r>
              <a:rPr lang="cs-CZ" dirty="0" err="1" smtClean="0">
                <a:hlinkClick r:id="rId15"/>
              </a:rPr>
              <a:t>upload.wikimedia.org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wikipedia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commons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thumb</a:t>
            </a:r>
            <a:r>
              <a:rPr lang="cs-CZ" dirty="0" smtClean="0">
                <a:hlinkClick r:id="rId15"/>
              </a:rPr>
              <a:t>/5/</a:t>
            </a:r>
            <a:r>
              <a:rPr lang="cs-CZ" dirty="0" err="1" smtClean="0">
                <a:hlinkClick r:id="rId15"/>
              </a:rPr>
              <a:t>5a</a:t>
            </a:r>
            <a:r>
              <a:rPr lang="cs-CZ" dirty="0" smtClean="0">
                <a:hlinkClick r:id="rId15"/>
              </a:rPr>
              <a:t>/Coat_of_Arms_of_</a:t>
            </a:r>
            <a:r>
              <a:rPr lang="cs-CZ" dirty="0" err="1" smtClean="0">
                <a:hlinkClick r:id="rId15"/>
              </a:rPr>
              <a:t>Canada</a:t>
            </a:r>
            <a:r>
              <a:rPr lang="cs-CZ" dirty="0" smtClean="0">
                <a:hlinkClick r:id="rId15"/>
              </a:rPr>
              <a:t>_%</a:t>
            </a:r>
            <a:r>
              <a:rPr lang="cs-CZ" dirty="0" err="1" smtClean="0">
                <a:hlinkClick r:id="rId15"/>
              </a:rPr>
              <a:t>281957%29.jpg</a:t>
            </a:r>
            <a:r>
              <a:rPr lang="cs-CZ" dirty="0" smtClean="0">
                <a:hlinkClick r:id="rId15"/>
              </a:rPr>
              <a:t>/125px-Coat_of_Arms_of_</a:t>
            </a:r>
            <a:r>
              <a:rPr lang="cs-CZ" dirty="0" err="1" smtClean="0">
                <a:hlinkClick r:id="rId15"/>
              </a:rPr>
              <a:t>Canada</a:t>
            </a:r>
            <a:r>
              <a:rPr lang="cs-CZ" dirty="0" smtClean="0">
                <a:hlinkClick r:id="rId15"/>
              </a:rPr>
              <a:t>_%</a:t>
            </a:r>
            <a:r>
              <a:rPr lang="cs-CZ" dirty="0" err="1" smtClean="0">
                <a:hlinkClick r:id="rId15"/>
              </a:rPr>
              <a:t>281957%29.jpg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</a:t>
            </a:r>
            <a:r>
              <a:rPr lang="cs-CZ" dirty="0" err="1" smtClean="0">
                <a:hlinkClick r:id="rId16"/>
              </a:rPr>
              <a:t>upload.wikimedia.org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wikipedia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commons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thumb</a:t>
            </a:r>
            <a:r>
              <a:rPr lang="cs-CZ" dirty="0" smtClean="0">
                <a:hlinkClick r:id="rId16"/>
              </a:rPr>
              <a:t>/c/</a:t>
            </a:r>
            <a:r>
              <a:rPr lang="cs-CZ" dirty="0" err="1" smtClean="0">
                <a:hlinkClick r:id="rId16"/>
              </a:rPr>
              <a:t>cc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OttawaCollage.png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250px-OttawaCollage.png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</a:t>
            </a:r>
            <a:r>
              <a:rPr lang="cs-CZ" dirty="0" err="1" smtClean="0">
                <a:hlinkClick r:id="rId17"/>
              </a:rPr>
              <a:t>upload.wikimedia.org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wikipedia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commons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thumb</a:t>
            </a:r>
            <a:r>
              <a:rPr lang="cs-CZ" dirty="0" smtClean="0">
                <a:hlinkClick r:id="rId17"/>
              </a:rPr>
              <a:t>/4/47/</a:t>
            </a:r>
            <a:r>
              <a:rPr lang="cs-CZ" dirty="0" err="1" smtClean="0">
                <a:hlinkClick r:id="rId17"/>
              </a:rPr>
              <a:t>Montreal_Twilight_Panorama_2006.jpg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700px-Montreal_Twilight_Panorama_2006.jpg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</a:t>
            </a:r>
            <a:r>
              <a:rPr lang="cs-CZ" dirty="0" err="1" smtClean="0">
                <a:hlinkClick r:id="rId18"/>
              </a:rPr>
              <a:t>upload.wikimedia.org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wikipedia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commons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thumb</a:t>
            </a:r>
            <a:r>
              <a:rPr lang="cs-CZ" dirty="0" smtClean="0">
                <a:hlinkClick r:id="rId18"/>
              </a:rPr>
              <a:t>/4/</a:t>
            </a:r>
            <a:r>
              <a:rPr lang="cs-CZ" dirty="0" err="1" smtClean="0">
                <a:hlinkClick r:id="rId18"/>
              </a:rPr>
              <a:t>4c</a:t>
            </a:r>
            <a:r>
              <a:rPr lang="cs-CZ" dirty="0" smtClean="0">
                <a:hlinkClick r:id="rId18"/>
              </a:rPr>
              <a:t>/Toronto_-_ON_-_</a:t>
            </a:r>
            <a:r>
              <a:rPr lang="cs-CZ" dirty="0" err="1" smtClean="0">
                <a:hlinkClick r:id="rId18"/>
              </a:rPr>
              <a:t>Skyline_bei_Nacht.jpg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250px</a:t>
            </a:r>
            <a:r>
              <a:rPr lang="cs-CZ" dirty="0" smtClean="0">
                <a:hlinkClick r:id="rId18"/>
              </a:rPr>
              <a:t>-Toronto_-_ON_-_</a:t>
            </a:r>
            <a:r>
              <a:rPr lang="cs-CZ" dirty="0" err="1" smtClean="0">
                <a:hlinkClick r:id="rId18"/>
              </a:rPr>
              <a:t>Skyline_bei_Nacht.jpg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</a:t>
            </a:r>
            <a:r>
              <a:rPr lang="cs-CZ" dirty="0" err="1" smtClean="0">
                <a:hlinkClick r:id="rId19"/>
              </a:rPr>
              <a:t>upload.wikimedia.org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wikipedia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commons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thumb</a:t>
            </a:r>
            <a:r>
              <a:rPr lang="cs-CZ" dirty="0" smtClean="0">
                <a:hlinkClick r:id="rId19"/>
              </a:rPr>
              <a:t>/1/13/</a:t>
            </a:r>
            <a:r>
              <a:rPr lang="cs-CZ" dirty="0" err="1" smtClean="0">
                <a:hlinkClick r:id="rId19"/>
              </a:rPr>
              <a:t>Vancouver_ib.jpg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250px-Vancouver_ib.jpg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</a:t>
            </a:r>
            <a:r>
              <a:rPr lang="cs-CZ" dirty="0" err="1" smtClean="0">
                <a:hlinkClick r:id="rId20"/>
              </a:rPr>
              <a:t>upload.wikimedia.org</a:t>
            </a:r>
            <a:r>
              <a:rPr lang="cs-CZ" dirty="0" smtClean="0">
                <a:hlinkClick r:id="rId20"/>
              </a:rPr>
              <a:t>/</a:t>
            </a:r>
            <a:r>
              <a:rPr lang="cs-CZ" dirty="0" err="1" smtClean="0">
                <a:hlinkClick r:id="rId20"/>
              </a:rPr>
              <a:t>wikipedia</a:t>
            </a:r>
            <a:r>
              <a:rPr lang="cs-CZ" dirty="0" smtClean="0">
                <a:hlinkClick r:id="rId20"/>
              </a:rPr>
              <a:t>/</a:t>
            </a:r>
            <a:r>
              <a:rPr lang="cs-CZ" dirty="0" err="1" smtClean="0">
                <a:hlinkClick r:id="rId20"/>
              </a:rPr>
              <a:t>commons</a:t>
            </a:r>
            <a:r>
              <a:rPr lang="cs-CZ" dirty="0" smtClean="0">
                <a:hlinkClick r:id="rId20"/>
              </a:rPr>
              <a:t>/</a:t>
            </a:r>
            <a:r>
              <a:rPr lang="cs-CZ" dirty="0" err="1" smtClean="0">
                <a:hlinkClick r:id="rId20"/>
              </a:rPr>
              <a:t>thumb</a:t>
            </a:r>
            <a:r>
              <a:rPr lang="cs-CZ" dirty="0" smtClean="0">
                <a:hlinkClick r:id="rId20"/>
              </a:rPr>
              <a:t>/3/</a:t>
            </a:r>
            <a:r>
              <a:rPr lang="cs-CZ" dirty="0" err="1" smtClean="0">
                <a:hlinkClick r:id="rId20"/>
              </a:rPr>
              <a:t>3b</a:t>
            </a:r>
            <a:r>
              <a:rPr lang="cs-CZ" dirty="0" smtClean="0">
                <a:hlinkClick r:id="rId20"/>
              </a:rPr>
              <a:t>/</a:t>
            </a:r>
            <a:r>
              <a:rPr lang="cs-CZ" dirty="0" err="1" smtClean="0">
                <a:hlinkClick r:id="rId20"/>
              </a:rPr>
              <a:t>Niagara_watervallen_canada.jpg</a:t>
            </a:r>
            <a:r>
              <a:rPr lang="cs-CZ" dirty="0" smtClean="0">
                <a:hlinkClick r:id="rId20"/>
              </a:rPr>
              <a:t>/</a:t>
            </a:r>
            <a:r>
              <a:rPr lang="cs-CZ" dirty="0" err="1" smtClean="0">
                <a:hlinkClick r:id="rId20"/>
              </a:rPr>
              <a:t>220px-Niagara_watervallen_canada.jpg</a:t>
            </a:r>
            <a:endParaRPr lang="cs-CZ" dirty="0" smtClean="0"/>
          </a:p>
          <a:p>
            <a:r>
              <a:rPr lang="cs-CZ" dirty="0" smtClean="0">
                <a:hlinkClick r:id="rId21"/>
              </a:rPr>
              <a:t>http://</a:t>
            </a:r>
            <a:r>
              <a:rPr lang="cs-CZ" dirty="0" err="1" smtClean="0">
                <a:hlinkClick r:id="rId21"/>
              </a:rPr>
              <a:t>upload.wikimedia.org</a:t>
            </a:r>
            <a:r>
              <a:rPr lang="cs-CZ" dirty="0" smtClean="0">
                <a:hlinkClick r:id="rId21"/>
              </a:rPr>
              <a:t>/</a:t>
            </a:r>
            <a:r>
              <a:rPr lang="cs-CZ" dirty="0" err="1" smtClean="0">
                <a:hlinkClick r:id="rId21"/>
              </a:rPr>
              <a:t>wikipedia</a:t>
            </a:r>
            <a:r>
              <a:rPr lang="cs-CZ" dirty="0" smtClean="0">
                <a:hlinkClick r:id="rId21"/>
              </a:rPr>
              <a:t>/</a:t>
            </a:r>
            <a:r>
              <a:rPr lang="cs-CZ" dirty="0" err="1" smtClean="0">
                <a:hlinkClick r:id="rId21"/>
              </a:rPr>
              <a:t>commons</a:t>
            </a:r>
            <a:r>
              <a:rPr lang="cs-CZ" dirty="0" smtClean="0">
                <a:hlinkClick r:id="rId21"/>
              </a:rPr>
              <a:t>/</a:t>
            </a:r>
            <a:r>
              <a:rPr lang="cs-CZ" dirty="0" err="1" smtClean="0">
                <a:hlinkClick r:id="rId21"/>
              </a:rPr>
              <a:t>thumb</a:t>
            </a:r>
            <a:r>
              <a:rPr lang="cs-CZ" dirty="0" smtClean="0">
                <a:hlinkClick r:id="rId21"/>
              </a:rPr>
              <a:t>/7/</a:t>
            </a:r>
            <a:r>
              <a:rPr lang="cs-CZ" dirty="0" err="1" smtClean="0">
                <a:hlinkClick r:id="rId21"/>
              </a:rPr>
              <a:t>7d</a:t>
            </a:r>
            <a:r>
              <a:rPr lang="cs-CZ" dirty="0" smtClean="0">
                <a:hlinkClick r:id="rId21"/>
              </a:rPr>
              <a:t>/</a:t>
            </a:r>
            <a:r>
              <a:rPr lang="cs-CZ" dirty="0" err="1" smtClean="0">
                <a:hlinkClick r:id="rId21"/>
              </a:rPr>
              <a:t>Australia</a:t>
            </a:r>
            <a:r>
              <a:rPr lang="cs-CZ" dirty="0" smtClean="0">
                <a:hlinkClick r:id="rId21"/>
              </a:rPr>
              <a:t>_%</a:t>
            </a:r>
            <a:r>
              <a:rPr lang="cs-CZ" dirty="0" err="1" smtClean="0">
                <a:hlinkClick r:id="rId21"/>
              </a:rPr>
              <a:t>28orthographic_projection%29.svg</a:t>
            </a:r>
            <a:r>
              <a:rPr lang="cs-CZ" dirty="0" smtClean="0">
                <a:hlinkClick r:id="rId21"/>
              </a:rPr>
              <a:t>/</a:t>
            </a:r>
            <a:r>
              <a:rPr lang="cs-CZ" dirty="0" err="1" smtClean="0">
                <a:hlinkClick r:id="rId21"/>
              </a:rPr>
              <a:t>290px-Australia</a:t>
            </a:r>
            <a:r>
              <a:rPr lang="cs-CZ" dirty="0" smtClean="0">
                <a:hlinkClick r:id="rId21"/>
              </a:rPr>
              <a:t>_%</a:t>
            </a:r>
            <a:r>
              <a:rPr lang="cs-CZ" dirty="0" err="1" smtClean="0">
                <a:hlinkClick r:id="rId21"/>
              </a:rPr>
              <a:t>28orthographic_projection%29.svg.png</a:t>
            </a:r>
            <a:endParaRPr lang="cs-CZ" dirty="0" smtClean="0"/>
          </a:p>
          <a:p>
            <a:r>
              <a:rPr lang="cs-CZ" dirty="0" smtClean="0">
                <a:hlinkClick r:id="rId22"/>
              </a:rPr>
              <a:t>http://</a:t>
            </a:r>
            <a:r>
              <a:rPr lang="cs-CZ" dirty="0" err="1" smtClean="0">
                <a:hlinkClick r:id="rId22"/>
              </a:rPr>
              <a:t>upload.wikimedia.org</a:t>
            </a:r>
            <a:r>
              <a:rPr lang="cs-CZ" dirty="0" smtClean="0">
                <a:hlinkClick r:id="rId22"/>
              </a:rPr>
              <a:t>/</a:t>
            </a:r>
            <a:r>
              <a:rPr lang="cs-CZ" dirty="0" err="1" smtClean="0">
                <a:hlinkClick r:id="rId22"/>
              </a:rPr>
              <a:t>wikipedia</a:t>
            </a:r>
            <a:r>
              <a:rPr lang="cs-CZ" dirty="0" smtClean="0">
                <a:hlinkClick r:id="rId22"/>
              </a:rPr>
              <a:t>/</a:t>
            </a:r>
            <a:r>
              <a:rPr lang="cs-CZ" dirty="0" err="1" smtClean="0">
                <a:hlinkClick r:id="rId22"/>
              </a:rPr>
              <a:t>commons</a:t>
            </a:r>
            <a:r>
              <a:rPr lang="cs-CZ" dirty="0" smtClean="0">
                <a:hlinkClick r:id="rId22"/>
              </a:rPr>
              <a:t>/</a:t>
            </a:r>
            <a:r>
              <a:rPr lang="cs-CZ" dirty="0" err="1" smtClean="0">
                <a:hlinkClick r:id="rId22"/>
              </a:rPr>
              <a:t>thumb</a:t>
            </a:r>
            <a:r>
              <a:rPr lang="cs-CZ" dirty="0" smtClean="0">
                <a:hlinkClick r:id="rId22"/>
              </a:rPr>
              <a:t>/b/</a:t>
            </a:r>
            <a:r>
              <a:rPr lang="cs-CZ" dirty="0" err="1" smtClean="0">
                <a:hlinkClick r:id="rId22"/>
              </a:rPr>
              <a:t>b9</a:t>
            </a:r>
            <a:r>
              <a:rPr lang="cs-CZ" dirty="0" smtClean="0">
                <a:hlinkClick r:id="rId22"/>
              </a:rPr>
              <a:t>/</a:t>
            </a:r>
            <a:r>
              <a:rPr lang="cs-CZ" dirty="0" err="1" smtClean="0">
                <a:hlinkClick r:id="rId22"/>
              </a:rPr>
              <a:t>Flag_of_Australia.svg</a:t>
            </a:r>
            <a:r>
              <a:rPr lang="cs-CZ" dirty="0" smtClean="0">
                <a:hlinkClick r:id="rId22"/>
              </a:rPr>
              <a:t>/</a:t>
            </a:r>
            <a:r>
              <a:rPr lang="cs-CZ" dirty="0" err="1" smtClean="0">
                <a:hlinkClick r:id="rId22"/>
              </a:rPr>
              <a:t>800px-Flag_of_Australia.svg.png</a:t>
            </a:r>
            <a:endParaRPr lang="cs-CZ" dirty="0" smtClean="0"/>
          </a:p>
          <a:p>
            <a:r>
              <a:rPr lang="cs-CZ" dirty="0" smtClean="0">
                <a:hlinkClick r:id="rId23"/>
              </a:rPr>
              <a:t>http://</a:t>
            </a:r>
            <a:r>
              <a:rPr lang="cs-CZ" dirty="0" err="1" smtClean="0">
                <a:hlinkClick r:id="rId23"/>
              </a:rPr>
              <a:t>upload.wikimedia.org</a:t>
            </a:r>
            <a:r>
              <a:rPr lang="cs-CZ" dirty="0" smtClean="0">
                <a:hlinkClick r:id="rId23"/>
              </a:rPr>
              <a:t>/</a:t>
            </a:r>
            <a:r>
              <a:rPr lang="cs-CZ" dirty="0" err="1" smtClean="0">
                <a:hlinkClick r:id="rId23"/>
              </a:rPr>
              <a:t>wikipedia</a:t>
            </a:r>
            <a:r>
              <a:rPr lang="cs-CZ" dirty="0" smtClean="0">
                <a:hlinkClick r:id="rId23"/>
              </a:rPr>
              <a:t>/</a:t>
            </a:r>
            <a:r>
              <a:rPr lang="cs-CZ" dirty="0" err="1" smtClean="0">
                <a:hlinkClick r:id="rId23"/>
              </a:rPr>
              <a:t>commons</a:t>
            </a:r>
            <a:r>
              <a:rPr lang="cs-CZ" dirty="0" smtClean="0">
                <a:hlinkClick r:id="rId23"/>
              </a:rPr>
              <a:t>/</a:t>
            </a:r>
            <a:r>
              <a:rPr lang="cs-CZ" dirty="0" err="1" smtClean="0">
                <a:hlinkClick r:id="rId23"/>
              </a:rPr>
              <a:t>thumb</a:t>
            </a:r>
            <a:r>
              <a:rPr lang="cs-CZ" dirty="0" smtClean="0">
                <a:hlinkClick r:id="rId23"/>
              </a:rPr>
              <a:t>/7/78/</a:t>
            </a:r>
            <a:r>
              <a:rPr lang="cs-CZ" dirty="0" err="1" smtClean="0">
                <a:hlinkClick r:id="rId23"/>
              </a:rPr>
              <a:t>Australian_Coat_of_Arms.png</a:t>
            </a:r>
            <a:r>
              <a:rPr lang="cs-CZ" dirty="0" smtClean="0">
                <a:hlinkClick r:id="rId23"/>
              </a:rPr>
              <a:t>/</a:t>
            </a:r>
            <a:r>
              <a:rPr lang="cs-CZ" dirty="0" err="1" smtClean="0">
                <a:hlinkClick r:id="rId23"/>
              </a:rPr>
              <a:t>777px-Australian_Coat_of_Arms.png</a:t>
            </a:r>
            <a:endParaRPr lang="cs-CZ" dirty="0" smtClean="0"/>
          </a:p>
          <a:p>
            <a:r>
              <a:rPr lang="cs-CZ" dirty="0" smtClean="0"/>
              <a:t>http://</a:t>
            </a:r>
            <a:r>
              <a:rPr lang="cs-CZ" dirty="0" err="1" smtClean="0"/>
              <a:t>upload.wikimedia.org</a:t>
            </a:r>
            <a:r>
              <a:rPr lang="cs-CZ" dirty="0" smtClean="0"/>
              <a:t>/</a:t>
            </a:r>
            <a:r>
              <a:rPr lang="cs-CZ" dirty="0" err="1" smtClean="0"/>
              <a:t>wikipedia</a:t>
            </a:r>
            <a:r>
              <a:rPr lang="cs-CZ" dirty="0" smtClean="0"/>
              <a:t>/</a:t>
            </a:r>
            <a:r>
              <a:rPr lang="cs-CZ" dirty="0" err="1" smtClean="0"/>
              <a:t>commons</a:t>
            </a:r>
            <a:r>
              <a:rPr lang="cs-CZ" dirty="0" smtClean="0"/>
              <a:t>/</a:t>
            </a:r>
            <a:r>
              <a:rPr lang="cs-CZ" dirty="0" err="1" smtClean="0"/>
              <a:t>thumb</a:t>
            </a:r>
            <a:r>
              <a:rPr lang="cs-CZ" dirty="0" smtClean="0"/>
              <a:t>/6/</a:t>
            </a:r>
            <a:r>
              <a:rPr lang="cs-CZ" dirty="0" err="1" smtClean="0"/>
              <a:t>6b</a:t>
            </a:r>
            <a:r>
              <a:rPr lang="cs-CZ" dirty="0" smtClean="0"/>
              <a:t>/</a:t>
            </a:r>
            <a:r>
              <a:rPr lang="cs-CZ" dirty="0" err="1" smtClean="0"/>
              <a:t>Canberra_parliamentary_axis.JPG</a:t>
            </a:r>
            <a:r>
              <a:rPr lang="cs-CZ" dirty="0" smtClean="0"/>
              <a:t>/</a:t>
            </a:r>
            <a:r>
              <a:rPr lang="cs-CZ" dirty="0" err="1" smtClean="0"/>
              <a:t>250px-Canberra_parliamentary_axis.JPG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3832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upload.wikimedia.org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wikipedia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commons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thumb</a:t>
            </a:r>
            <a:r>
              <a:rPr lang="cs-CZ" dirty="0" smtClean="0">
                <a:hlinkClick r:id="rId2"/>
              </a:rPr>
              <a:t>/f/</a:t>
            </a:r>
            <a:r>
              <a:rPr lang="cs-CZ" dirty="0" err="1" smtClean="0">
                <a:hlinkClick r:id="rId2"/>
              </a:rPr>
              <a:t>f2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Australia_New_Guinea_continent.jpg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290px-Australia_New_Guinea_continent.jpg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upload.wikimedia.org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wikipedia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commons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thumb</a:t>
            </a:r>
            <a:r>
              <a:rPr lang="cs-CZ" dirty="0">
                <a:hlinkClick r:id="rId3"/>
              </a:rPr>
              <a:t>/5/</a:t>
            </a:r>
            <a:r>
              <a:rPr lang="cs-CZ" dirty="0" err="1">
                <a:hlinkClick r:id="rId3"/>
              </a:rPr>
              <a:t>5c</a:t>
            </a:r>
            <a:r>
              <a:rPr lang="cs-CZ" dirty="0">
                <a:hlinkClick r:id="rId3"/>
              </a:rPr>
              <a:t>/Sydney_skyline_at_</a:t>
            </a:r>
            <a:r>
              <a:rPr lang="cs-CZ" dirty="0" err="1">
                <a:hlinkClick r:id="rId3"/>
              </a:rPr>
              <a:t>dusk</a:t>
            </a:r>
            <a:r>
              <a:rPr lang="cs-CZ" dirty="0">
                <a:hlinkClick r:id="rId3"/>
              </a:rPr>
              <a:t>_-_</a:t>
            </a:r>
            <a:r>
              <a:rPr lang="cs-CZ" dirty="0" err="1">
                <a:hlinkClick r:id="rId3"/>
              </a:rPr>
              <a:t>Dec_2008.jpg</a:t>
            </a:r>
            <a:r>
              <a:rPr lang="cs-CZ" dirty="0">
                <a:hlinkClick r:id="rId3"/>
              </a:rPr>
              <a:t>/250px-Sydney_skyline_at_</a:t>
            </a:r>
            <a:r>
              <a:rPr lang="cs-CZ" dirty="0" err="1">
                <a:hlinkClick r:id="rId3"/>
              </a:rPr>
              <a:t>dusk</a:t>
            </a:r>
            <a:r>
              <a:rPr lang="cs-CZ" dirty="0">
                <a:hlinkClick r:id="rId3"/>
              </a:rPr>
              <a:t>_-_</a:t>
            </a:r>
            <a:r>
              <a:rPr lang="cs-CZ" dirty="0" err="1" smtClean="0">
                <a:hlinkClick r:id="rId3"/>
              </a:rPr>
              <a:t>Dec_2008.jpg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err="1">
                <a:hlinkClick r:id="rId4"/>
              </a:rPr>
              <a:t>upload.wikimedia.org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wikipedia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commons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thumb</a:t>
            </a:r>
            <a:r>
              <a:rPr lang="cs-CZ" dirty="0">
                <a:hlinkClick r:id="rId4"/>
              </a:rPr>
              <a:t>/7/</a:t>
            </a:r>
            <a:r>
              <a:rPr lang="cs-CZ" dirty="0" err="1">
                <a:hlinkClick r:id="rId4"/>
              </a:rPr>
              <a:t>7c</a:t>
            </a:r>
            <a:r>
              <a:rPr lang="cs-CZ" dirty="0">
                <a:hlinkClick r:id="rId4"/>
              </a:rPr>
              <a:t>/Sydney_Opera_House_-_</a:t>
            </a:r>
            <a:r>
              <a:rPr lang="cs-CZ" dirty="0" err="1">
                <a:hlinkClick r:id="rId4"/>
              </a:rPr>
              <a:t>Dec_2008.jpg</a:t>
            </a:r>
            <a:r>
              <a:rPr lang="cs-CZ" dirty="0">
                <a:hlinkClick r:id="rId4"/>
              </a:rPr>
              <a:t>/220px-Sydney_Opera_House_-_</a:t>
            </a:r>
            <a:r>
              <a:rPr lang="cs-CZ" dirty="0" err="1" smtClean="0">
                <a:hlinkClick r:id="rId4"/>
              </a:rPr>
              <a:t>Dec_2008.jpg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upload.wikimedia.org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wikipedia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commons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thumb</a:t>
            </a:r>
            <a:r>
              <a:rPr lang="cs-CZ" dirty="0" smtClean="0">
                <a:hlinkClick r:id="rId5"/>
              </a:rPr>
              <a:t>/4/49/</a:t>
            </a:r>
            <a:r>
              <a:rPr lang="cs-CZ" dirty="0" err="1" smtClean="0">
                <a:hlinkClick r:id="rId5"/>
              </a:rPr>
              <a:t>Koala_climbing_tree.jpg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220px-Koala_climbing_tree.jpg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err="1"/>
              <a:t>upload.wikimedia.org</a:t>
            </a:r>
            <a:r>
              <a:rPr lang="cs-CZ" dirty="0"/>
              <a:t>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</a:t>
            </a:r>
            <a:r>
              <a:rPr lang="cs-CZ" dirty="0" err="1"/>
              <a:t>thumb</a:t>
            </a:r>
            <a:r>
              <a:rPr lang="cs-CZ" dirty="0"/>
              <a:t>/c/</a:t>
            </a:r>
            <a:r>
              <a:rPr lang="cs-CZ" dirty="0" err="1"/>
              <a:t>c3</a:t>
            </a:r>
            <a:r>
              <a:rPr lang="cs-CZ" dirty="0"/>
              <a:t>/</a:t>
            </a:r>
            <a:r>
              <a:rPr lang="cs-CZ" dirty="0" err="1"/>
              <a:t>Eastern_grey_kangaroo_dec07_02.jpg</a:t>
            </a:r>
            <a:r>
              <a:rPr lang="cs-CZ" dirty="0"/>
              <a:t>/</a:t>
            </a:r>
            <a:r>
              <a:rPr lang="cs-CZ" dirty="0" err="1"/>
              <a:t>260px-Eastern_grey_kangaroo_dec07_02.jpg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799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1454</TotalTime>
  <Words>319</Words>
  <Application>Microsoft Office PowerPoint</Application>
  <PresentationFormat>Předvádění na obrazovce (4:3)</PresentationFormat>
  <Paragraphs>104</Paragraphs>
  <Slides>20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(the) United States of America</vt:lpstr>
      <vt:lpstr>Prezentace aplikace PowerPoint</vt:lpstr>
      <vt:lpstr>consists of 50 federal states</vt:lpstr>
      <vt:lpstr>   </vt:lpstr>
      <vt:lpstr>the president</vt:lpstr>
      <vt:lpstr>Big cities </vt:lpstr>
      <vt:lpstr>Canada</vt:lpstr>
      <vt:lpstr>Prezentace aplikace PowerPoint</vt:lpstr>
      <vt:lpstr>Capital: Ottawa</vt:lpstr>
      <vt:lpstr>Big cities</vt:lpstr>
      <vt:lpstr>Niagara Falls</vt:lpstr>
      <vt:lpstr>Australia</vt:lpstr>
      <vt:lpstr>Prezentace aplikace PowerPoint</vt:lpstr>
      <vt:lpstr>Prezentace aplikace PowerPoint</vt:lpstr>
      <vt:lpstr>Capital: Canberra</vt:lpstr>
      <vt:lpstr>Big cities:</vt:lpstr>
      <vt:lpstr>Citace: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2r61</dc:creator>
  <cp:lastModifiedBy>2r61</cp:lastModifiedBy>
  <cp:revision>17</cp:revision>
  <dcterms:created xsi:type="dcterms:W3CDTF">2013-04-14T20:16:01Z</dcterms:created>
  <dcterms:modified xsi:type="dcterms:W3CDTF">2013-12-08T21:08:39Z</dcterms:modified>
</cp:coreProperties>
</file>