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64" r:id="rId3"/>
    <p:sldId id="256" r:id="rId4"/>
    <p:sldId id="259" r:id="rId5"/>
    <p:sldId id="260" r:id="rId6"/>
    <p:sldId id="261" r:id="rId7"/>
    <p:sldId id="262" r:id="rId8"/>
    <p:sldId id="263" r:id="rId9"/>
    <p:sldId id="265" r:id="rId10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46" autoAdjust="0"/>
    <p:restoredTop sz="94660"/>
  </p:normalViewPr>
  <p:slideViewPr>
    <p:cSldViewPr>
      <p:cViewPr>
        <p:scale>
          <a:sx n="66" d="100"/>
          <a:sy n="66" d="100"/>
        </p:scale>
        <p:origin x="-61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314106-11FA-4FED-B9ED-B9206FB48016}" type="datetimeFigureOut">
              <a:rPr lang="cs-CZ" smtClean="0"/>
              <a:pPr/>
              <a:t>5.12.2013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E82575-BD11-4747-8BAB-E52DC61572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205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czechtourism.cz</a:t>
            </a:r>
            <a:r>
              <a:rPr lang="cs-CZ" dirty="0" smtClean="0"/>
              <a:t>/</a:t>
            </a:r>
            <a:r>
              <a:rPr lang="cs-CZ" dirty="0" err="1" smtClean="0"/>
              <a:t>didakticke</a:t>
            </a:r>
            <a:r>
              <a:rPr lang="cs-CZ" dirty="0" smtClean="0"/>
              <a:t>-podklady/1-charakteristika-a-</a:t>
            </a:r>
            <a:r>
              <a:rPr lang="cs-CZ" dirty="0" err="1" smtClean="0"/>
              <a:t>vyznam</a:t>
            </a:r>
            <a:r>
              <a:rPr lang="cs-CZ" dirty="0" smtClean="0"/>
              <a:t>-</a:t>
            </a:r>
            <a:r>
              <a:rPr lang="cs-CZ" dirty="0" err="1" smtClean="0"/>
              <a:t>cestovniho</a:t>
            </a:r>
            <a:r>
              <a:rPr lang="cs-CZ" dirty="0" smtClean="0"/>
              <a:t>-ruchu-v-</a:t>
            </a:r>
            <a:r>
              <a:rPr lang="cs-CZ" dirty="0" err="1" smtClean="0"/>
              <a:t>cesku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E82575-BD11-4747-8BAB-E52DC615729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</a:t>
            </a:r>
            <a:r>
              <a:rPr lang="cs-CZ" sz="3200" smtClean="0"/>
              <a:t>úprava cestovního </a:t>
            </a:r>
            <a:r>
              <a:rPr lang="cs-CZ" sz="3200" dirty="0" smtClean="0"/>
              <a:t>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75656" y="2780928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VY_32_INOVACE_Kaluzova_12-3-02-Přímé </a:t>
            </a:r>
            <a:r>
              <a:rPr lang="cs-CZ" dirty="0" smtClean="0"/>
              <a:t>a nepřímé vlivy cestovního ruchu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0" y="4581128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žák popíše a uvede příklady vzájemných vlivů cestovního ruchu a okolního prostředí (životní prostředí, kultura apod.) </a:t>
            </a:r>
          </a:p>
          <a:p>
            <a:r>
              <a:rPr lang="cs-CZ" dirty="0" smtClean="0"/>
              <a:t>definuje a vysvětlí přínos cestovního ruchu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4797152"/>
            <a:ext cx="7488832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Přímé a nepřímé vlivy cestovního ruchu </a:t>
            </a:r>
          </a:p>
          <a:p>
            <a:endParaRPr lang="fr-FR" sz="2800" i="1" dirty="0">
              <a:solidFill>
                <a:srgbClr val="07A3C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Přínos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Ekonomické hledisko </a:t>
            </a:r>
          </a:p>
          <a:p>
            <a:r>
              <a:rPr lang="cs-CZ" dirty="0" smtClean="0"/>
              <a:t>vznik nových pracovních příležitostí</a:t>
            </a:r>
          </a:p>
          <a:p>
            <a:r>
              <a:rPr lang="cs-CZ" dirty="0" smtClean="0"/>
              <a:t>zdroj kapitálu</a:t>
            </a:r>
          </a:p>
          <a:p>
            <a:r>
              <a:rPr lang="cs-CZ" dirty="0" smtClean="0"/>
              <a:t>rozvoj řemesel</a:t>
            </a:r>
          </a:p>
          <a:p>
            <a:r>
              <a:rPr lang="cs-CZ" dirty="0" smtClean="0"/>
              <a:t>zvyšování konkurenceschopnosti dané oblasti</a:t>
            </a:r>
          </a:p>
          <a:p>
            <a:r>
              <a:rPr lang="cs-CZ" dirty="0" smtClean="0"/>
              <a:t>posílení hospodářsky slabých a postižených území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Přínos cestovního ruchu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Sociální hledisko</a:t>
            </a:r>
          </a:p>
          <a:p>
            <a:r>
              <a:rPr lang="cs-CZ" dirty="0" smtClean="0"/>
              <a:t>zlepšení vybavenosti a kvality veřejných služeb</a:t>
            </a:r>
          </a:p>
          <a:p>
            <a:r>
              <a:rPr lang="cs-CZ" dirty="0" smtClean="0"/>
              <a:t>oživení folklóru a místních tradic</a:t>
            </a:r>
          </a:p>
          <a:p>
            <a:r>
              <a:rPr lang="cs-CZ" dirty="0" smtClean="0"/>
              <a:t>zvýšení životní úrovně lidí dané oblasti</a:t>
            </a:r>
          </a:p>
          <a:p>
            <a:r>
              <a:rPr lang="cs-CZ" dirty="0" smtClean="0"/>
              <a:t>vliv na životní styl lidí a utváření spotřebních zvyklostí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Přínos cestovního ruchu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err="1" smtClean="0"/>
              <a:t>Enviromentální</a:t>
            </a:r>
            <a:r>
              <a:rPr lang="cs-CZ" b="1" dirty="0" smtClean="0"/>
              <a:t> hledisko</a:t>
            </a:r>
          </a:p>
          <a:p>
            <a:r>
              <a:rPr lang="cs-CZ" dirty="0" smtClean="0"/>
              <a:t>zvýšení odpovědnosti účastníků </a:t>
            </a:r>
          </a:p>
          <a:p>
            <a:pPr>
              <a:buNone/>
            </a:pPr>
            <a:r>
              <a:rPr lang="cs-CZ" dirty="0" smtClean="0"/>
              <a:t>	k životnímu prostředí</a:t>
            </a:r>
          </a:p>
          <a:p>
            <a:r>
              <a:rPr lang="cs-CZ" dirty="0" smtClean="0"/>
              <a:t>využívání regionálního, přírodního, kulturního a historického potenciálu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Přímé a nepřímé vlivy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přímý vliv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ubytovací  a stravovací zařízení</a:t>
            </a:r>
          </a:p>
          <a:p>
            <a:r>
              <a:rPr lang="cs-CZ" dirty="0" smtClean="0"/>
              <a:t>cestovní kanceláře</a:t>
            </a:r>
          </a:p>
          <a:p>
            <a:r>
              <a:rPr lang="cs-CZ" dirty="0" smtClean="0"/>
              <a:t>turistická informační centra</a:t>
            </a:r>
          </a:p>
          <a:p>
            <a:r>
              <a:rPr lang="cs-CZ" dirty="0" smtClean="0"/>
              <a:t>doprava</a:t>
            </a:r>
          </a:p>
          <a:p>
            <a:r>
              <a:rPr lang="cs-CZ" dirty="0" smtClean="0"/>
              <a:t>bankovní instituce</a:t>
            </a:r>
          </a:p>
          <a:p>
            <a:r>
              <a:rPr lang="cs-CZ" dirty="0" smtClean="0"/>
              <a:t>kulturní a historická místa</a:t>
            </a:r>
          </a:p>
          <a:p>
            <a:r>
              <a:rPr lang="cs-CZ" dirty="0" smtClean="0"/>
              <a:t>upomínkové předměty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nepřímý vliv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stavební průmysl</a:t>
            </a:r>
          </a:p>
          <a:p>
            <a:r>
              <a:rPr lang="cs-CZ" dirty="0" smtClean="0"/>
              <a:t>výroba potravin a nápojů</a:t>
            </a:r>
          </a:p>
          <a:p>
            <a:r>
              <a:rPr lang="cs-CZ" dirty="0" smtClean="0"/>
              <a:t>výroba dopravních prostředků</a:t>
            </a:r>
          </a:p>
          <a:p>
            <a:r>
              <a:rPr lang="cs-CZ" dirty="0" smtClean="0"/>
              <a:t>výroba pohonných hmot</a:t>
            </a:r>
          </a:p>
          <a:p>
            <a:r>
              <a:rPr lang="cs-CZ" dirty="0" smtClean="0"/>
              <a:t>komunikační síť</a:t>
            </a:r>
          </a:p>
          <a:p>
            <a:r>
              <a:rPr lang="cs-CZ" dirty="0" smtClean="0"/>
              <a:t>prodejní síť</a:t>
            </a:r>
          </a:p>
          <a:p>
            <a:r>
              <a:rPr lang="cs-CZ" dirty="0" smtClean="0"/>
              <a:t>poradenství</a:t>
            </a:r>
          </a:p>
          <a:p>
            <a:r>
              <a:rPr lang="cs-CZ" dirty="0" smtClean="0"/>
              <a:t>vzdělávání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Otázky a úkoly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Znáte atraktivity cestovního ruchu v České republice?</a:t>
            </a:r>
          </a:p>
          <a:p>
            <a:r>
              <a:rPr lang="cs-CZ" dirty="0" smtClean="0"/>
              <a:t>Zamyslete se nad negativním vlivem cestovního ruchu v České republice.</a:t>
            </a:r>
          </a:p>
          <a:p>
            <a:r>
              <a:rPr lang="cs-CZ" dirty="0" smtClean="0"/>
              <a:t>Uveďte atraktivity cestovního ruchu ve Vaší obci.</a:t>
            </a:r>
            <a:endParaRPr lang="cs-CZ" dirty="0"/>
          </a:p>
        </p:txBody>
      </p:sp>
      <p:pic>
        <p:nvPicPr>
          <p:cNvPr id="1026" name="Picture 2" descr="C:\Users\Yvetta\AppData\Local\Microsoft\Windows\Temporary Internet Files\Content.IE5\EC7RGMOM\MC9004404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7" y="4509120"/>
            <a:ext cx="2854603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DROBNÁ, Daniela. </a:t>
            </a:r>
            <a:r>
              <a:rPr lang="cs-CZ" sz="1800" i="1" dirty="0" smtClean="0"/>
              <a:t>Cestovní ruch</a:t>
            </a:r>
            <a:r>
              <a:rPr lang="cs-CZ" sz="1800" dirty="0" smtClean="0"/>
              <a:t>. Praha: Fortuna, 2010, ISBN 978-80-7373-079-6. </a:t>
            </a:r>
          </a:p>
          <a:p>
            <a:r>
              <a:rPr lang="cs-CZ" sz="1800" smtClean="0"/>
              <a:t>Obrázky sady MS Office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234</Words>
  <Application>Microsoft Office PowerPoint</Application>
  <PresentationFormat>Předvádění na obrazovce (4:3)</PresentationFormat>
  <Paragraphs>54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Modèle par défaut</vt:lpstr>
      <vt:lpstr>Prezentace aplikace PowerPoint</vt:lpstr>
      <vt:lpstr>Anotace</vt:lpstr>
      <vt:lpstr>Prezentace aplikace PowerPoint</vt:lpstr>
      <vt:lpstr>Přínos cestovního ruchu</vt:lpstr>
      <vt:lpstr>Přínos cestovního ruchu</vt:lpstr>
      <vt:lpstr>Přínos cestovního ruchu</vt:lpstr>
      <vt:lpstr>Přímé a nepřímé vlivy</vt:lpstr>
      <vt:lpstr>Otázky a úkoly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53</cp:revision>
  <dcterms:created xsi:type="dcterms:W3CDTF">2009-03-23T15:23:24Z</dcterms:created>
  <dcterms:modified xsi:type="dcterms:W3CDTF">2013-12-05T21:01:48Z</dcterms:modified>
</cp:coreProperties>
</file>