
<file path=[Content_Types].xml><?xml version="1.0" encoding="utf-8"?>
<Types xmlns="http://schemas.openxmlformats.org/package/2006/content-types">
  <Default Extension="jpeg" ContentType="image/jpeg"/>
  <Default Extension="rels" ContentType="application/vnd.openxmlformats-package.relationships+xml"/>
  <Default Extension="xml" ContentType="application/xml"/>
  <Override PartName="/ppt/presentation.xml" ContentType="application/vnd.openxmlformats-officedocument.presentationml.presentation.main+xml"/>
  <Override PartName="/ppt/slideMasters/slideMaster1.xml" ContentType="application/vnd.openxmlformats-officedocument.presentationml.slideMaster+xml"/>
  <Override PartName="/ppt/slides/slide1.xml" ContentType="application/vnd.openxmlformats-officedocument.presentationml.slide+xml"/>
  <Override PartName="/ppt/slides/slide2.xml" ContentType="application/vnd.openxmlformats-officedocument.presentationml.slide+xml"/>
  <Override PartName="/ppt/slides/slide3.xml" ContentType="application/vnd.openxmlformats-officedocument.presentationml.slide+xml"/>
  <Override PartName="/ppt/slides/slide4.xml" ContentType="application/vnd.openxmlformats-officedocument.presentationml.slide+xml"/>
  <Override PartName="/ppt/slides/slide5.xml" ContentType="application/vnd.openxmlformats-officedocument.presentationml.slide+xml"/>
  <Override PartName="/ppt/slides/slide6.xml" ContentType="application/vnd.openxmlformats-officedocument.presentationml.slide+xml"/>
  <Override PartName="/ppt/slides/slide7.xml" ContentType="application/vnd.openxmlformats-officedocument.presentationml.slide+xml"/>
  <Override PartName="/ppt/slides/slide8.xml" ContentType="application/vnd.openxmlformats-officedocument.presentationml.slide+xml"/>
  <Override PartName="/ppt/slides/slide9.xml" ContentType="application/vnd.openxmlformats-officedocument.presentationml.slide+xml"/>
  <Override PartName="/ppt/slides/slide10.xml" ContentType="application/vnd.openxmlformats-officedocument.presentationml.slide+xml"/>
  <Override PartName="/ppt/slides/slide11.xml" ContentType="application/vnd.openxmlformats-officedocument.presentationml.slide+xml"/>
  <Override PartName="/ppt/slides/slide12.xml" ContentType="application/vnd.openxmlformats-officedocument.presentationml.slide+xml"/>
  <Override PartName="/ppt/notesMasters/notesMaster1.xml" ContentType="application/vnd.openxmlformats-officedocument.presentationml.notesMaster+xml"/>
  <Override PartName="/ppt/presProps.xml" ContentType="application/vnd.openxmlformats-officedocument.presentationml.presProps+xml"/>
  <Override PartName="/ppt/viewProps.xml" ContentType="application/vnd.openxmlformats-officedocument.presentationml.viewProps+xml"/>
  <Override PartName="/ppt/theme/theme1.xml" ContentType="application/vnd.openxmlformats-officedocument.theme+xml"/>
  <Override PartName="/ppt/tableStyles.xml" ContentType="application/vnd.openxmlformats-officedocument.presentationml.tableStyles+xml"/>
  <Override PartName="/ppt/slideLayouts/slideLayout1.xml" ContentType="application/vnd.openxmlformats-officedocument.presentationml.slideLayout+xml"/>
  <Override PartName="/ppt/slideLayouts/slideLayout2.xml" ContentType="application/vnd.openxmlformats-officedocument.presentationml.slideLayout+xml"/>
  <Override PartName="/ppt/slideLayouts/slideLayout3.xml" ContentType="application/vnd.openxmlformats-officedocument.presentationml.slideLayout+xml"/>
  <Override PartName="/ppt/slideLayouts/slideLayout4.xml" ContentType="application/vnd.openxmlformats-officedocument.presentationml.slideLayout+xml"/>
  <Override PartName="/ppt/slideLayouts/slideLayout5.xml" ContentType="application/vnd.openxmlformats-officedocument.presentationml.slideLayout+xml"/>
  <Override PartName="/ppt/slideLayouts/slideLayout6.xml" ContentType="application/vnd.openxmlformats-officedocument.presentationml.slideLayout+xml"/>
  <Override PartName="/ppt/slideLayouts/slideLayout7.xml" ContentType="application/vnd.openxmlformats-officedocument.presentationml.slideLayout+xml"/>
  <Override PartName="/ppt/slideLayouts/slideLayout8.xml" ContentType="application/vnd.openxmlformats-officedocument.presentationml.slideLayout+xml"/>
  <Override PartName="/ppt/slideLayouts/slideLayout9.xml" ContentType="application/vnd.openxmlformats-officedocument.presentationml.slideLayout+xml"/>
  <Override PartName="/ppt/slideLayouts/slideLayout10.xml" ContentType="application/vnd.openxmlformats-officedocument.presentationml.slideLayout+xml"/>
  <Override PartName="/ppt/slideLayouts/slideLayout11.xml" ContentType="application/vnd.openxmlformats-officedocument.presentationml.slideLayout+xml"/>
  <Override PartName="/ppt/theme/theme2.xml" ContentType="application/vnd.openxmlformats-officedocument.theme+xml"/>
  <Override PartName="/ppt/notesSlides/notesSlide1.xml" ContentType="application/vnd.openxmlformats-officedocument.presentationml.notesSlide+xml"/>
  <Override PartName="/ppt/notesSlides/notesSlide2.xml" ContentType="application/vnd.openxmlformats-officedocument.presentationml.notesSlide+xml"/>
  <Override PartName="/ppt/notesSlides/notesSlide3.xml" ContentType="application/vnd.openxmlformats-officedocument.presentationml.notesSlide+xml"/>
  <Override PartName="/ppt/notesSlides/notesSlide4.xml" ContentType="application/vnd.openxmlformats-officedocument.presentationml.notesSlide+xml"/>
  <Override PartName="/ppt/notesSlides/notesSlide5.xml" ContentType="application/vnd.openxmlformats-officedocument.presentationml.notesSlide+xml"/>
  <Override PartName="/docProps/core.xml" ContentType="application/vnd.openxmlformats-package.core-properties+xml"/>
  <Override PartName="/docProps/app.xml" ContentType="application/vnd.openxmlformats-officedocument.extended-properties+xml"/>
</Types>
</file>

<file path=_rels/.rels><?xml version="1.0" encoding="UTF-8" standalone="yes"?>
<Relationships xmlns="http://schemas.openxmlformats.org/package/2006/relationships"><Relationship Id="rId3" Type="http://schemas.openxmlformats.org/package/2006/relationships/metadata/core-properties" Target="docProps/core.xml"/><Relationship Id="rId2" Type="http://schemas.openxmlformats.org/package/2006/relationships/metadata/thumbnail" Target="docProps/thumbnail.jpeg"/><Relationship Id="rId1" Type="http://schemas.openxmlformats.org/officeDocument/2006/relationships/officeDocument" Target="ppt/presentation.xml"/><Relationship Id="rId4" Type="http://schemas.openxmlformats.org/officeDocument/2006/relationships/extended-properties" Target="docProps/app.xml"/></Relationships>
</file>

<file path=ppt/presentation.xml><?xml version="1.0" encoding="utf-8"?>
<p:presentation xmlns:a="http://schemas.openxmlformats.org/drawingml/2006/main" xmlns:r="http://schemas.openxmlformats.org/officeDocument/2006/relationships" xmlns:p="http://schemas.openxmlformats.org/presentationml/2006/main" saveSubsetFonts="1">
  <p:sldMasterIdLst>
    <p:sldMasterId id="2147483648" r:id="rId1"/>
  </p:sldMasterIdLst>
  <p:notesMasterIdLst>
    <p:notesMasterId r:id="rId14"/>
  </p:notesMasterIdLst>
  <p:sldIdLst>
    <p:sldId id="256" r:id="rId2"/>
    <p:sldId id="267" r:id="rId3"/>
    <p:sldId id="269" r:id="rId4"/>
    <p:sldId id="266" r:id="rId5"/>
    <p:sldId id="260" r:id="rId6"/>
    <p:sldId id="261" r:id="rId7"/>
    <p:sldId id="262" r:id="rId8"/>
    <p:sldId id="259" r:id="rId9"/>
    <p:sldId id="264" r:id="rId10"/>
    <p:sldId id="263" r:id="rId11"/>
    <p:sldId id="265" r:id="rId12"/>
    <p:sldId id="268" r:id="rId13"/>
  </p:sldIdLst>
  <p:sldSz cx="9144000" cy="6858000" type="screen4x3"/>
  <p:notesSz cx="6858000" cy="9144000"/>
  <p:defaultTextStyle>
    <a:defPPr>
      <a:defRPr lang="fr-FR"/>
    </a:defPPr>
    <a:lvl1pPr algn="l" rtl="0" fontAlgn="base">
      <a:spcBef>
        <a:spcPct val="0"/>
      </a:spcBef>
      <a:spcAft>
        <a:spcPct val="0"/>
      </a:spcAft>
      <a:defRPr kern="1200">
        <a:solidFill>
          <a:schemeClr val="tx1"/>
        </a:solidFill>
        <a:latin typeface="Arial" charset="0"/>
        <a:ea typeface="+mn-ea"/>
        <a:cs typeface="Arial" charset="0"/>
      </a:defRPr>
    </a:lvl1pPr>
    <a:lvl2pPr marL="457200" algn="l" rtl="0" fontAlgn="base">
      <a:spcBef>
        <a:spcPct val="0"/>
      </a:spcBef>
      <a:spcAft>
        <a:spcPct val="0"/>
      </a:spcAft>
      <a:defRPr kern="1200">
        <a:solidFill>
          <a:schemeClr val="tx1"/>
        </a:solidFill>
        <a:latin typeface="Arial" charset="0"/>
        <a:ea typeface="+mn-ea"/>
        <a:cs typeface="Arial" charset="0"/>
      </a:defRPr>
    </a:lvl2pPr>
    <a:lvl3pPr marL="914400" algn="l" rtl="0" fontAlgn="base">
      <a:spcBef>
        <a:spcPct val="0"/>
      </a:spcBef>
      <a:spcAft>
        <a:spcPct val="0"/>
      </a:spcAft>
      <a:defRPr kern="1200">
        <a:solidFill>
          <a:schemeClr val="tx1"/>
        </a:solidFill>
        <a:latin typeface="Arial" charset="0"/>
        <a:ea typeface="+mn-ea"/>
        <a:cs typeface="Arial" charset="0"/>
      </a:defRPr>
    </a:lvl3pPr>
    <a:lvl4pPr marL="1371600" algn="l" rtl="0" fontAlgn="base">
      <a:spcBef>
        <a:spcPct val="0"/>
      </a:spcBef>
      <a:spcAft>
        <a:spcPct val="0"/>
      </a:spcAft>
      <a:defRPr kern="1200">
        <a:solidFill>
          <a:schemeClr val="tx1"/>
        </a:solidFill>
        <a:latin typeface="Arial" charset="0"/>
        <a:ea typeface="+mn-ea"/>
        <a:cs typeface="Arial" charset="0"/>
      </a:defRPr>
    </a:lvl4pPr>
    <a:lvl5pPr marL="1828800" algn="l" rtl="0" fontAlgn="base">
      <a:spcBef>
        <a:spcPct val="0"/>
      </a:spcBef>
      <a:spcAft>
        <a:spcPct val="0"/>
      </a:spcAft>
      <a:defRPr kern="1200">
        <a:solidFill>
          <a:schemeClr val="tx1"/>
        </a:solidFill>
        <a:latin typeface="Arial" charset="0"/>
        <a:ea typeface="+mn-ea"/>
        <a:cs typeface="Arial" charset="0"/>
      </a:defRPr>
    </a:lvl5pPr>
    <a:lvl6pPr marL="2286000" algn="l" defTabSz="914400" rtl="0" eaLnBrk="1" latinLnBrk="0" hangingPunct="1">
      <a:defRPr kern="1200">
        <a:solidFill>
          <a:schemeClr val="tx1"/>
        </a:solidFill>
        <a:latin typeface="Arial" charset="0"/>
        <a:ea typeface="+mn-ea"/>
        <a:cs typeface="Arial" charset="0"/>
      </a:defRPr>
    </a:lvl6pPr>
    <a:lvl7pPr marL="2743200" algn="l" defTabSz="914400" rtl="0" eaLnBrk="1" latinLnBrk="0" hangingPunct="1">
      <a:defRPr kern="1200">
        <a:solidFill>
          <a:schemeClr val="tx1"/>
        </a:solidFill>
        <a:latin typeface="Arial" charset="0"/>
        <a:ea typeface="+mn-ea"/>
        <a:cs typeface="Arial" charset="0"/>
      </a:defRPr>
    </a:lvl7pPr>
    <a:lvl8pPr marL="3200400" algn="l" defTabSz="914400" rtl="0" eaLnBrk="1" latinLnBrk="0" hangingPunct="1">
      <a:defRPr kern="1200">
        <a:solidFill>
          <a:schemeClr val="tx1"/>
        </a:solidFill>
        <a:latin typeface="Arial" charset="0"/>
        <a:ea typeface="+mn-ea"/>
        <a:cs typeface="Arial" charset="0"/>
      </a:defRPr>
    </a:lvl8pPr>
    <a:lvl9pPr marL="3657600" algn="l" defTabSz="914400" rtl="0" eaLnBrk="1" latinLnBrk="0" hangingPunct="1">
      <a:defRPr kern="1200">
        <a:solidFill>
          <a:schemeClr val="tx1"/>
        </a:solidFill>
        <a:latin typeface="Arial" charset="0"/>
        <a:ea typeface="+mn-ea"/>
        <a:cs typeface="Arial" charset="0"/>
      </a:defRPr>
    </a:lvl9pPr>
  </p:defaultTextStyle>
</p:presentation>
</file>

<file path=ppt/presProps.xml><?xml version="1.0" encoding="utf-8"?>
<p:presentationPr xmlns:a="http://schemas.openxmlformats.org/drawingml/2006/main" xmlns:r="http://schemas.openxmlformats.org/officeDocument/2006/relationships" xmlns:p="http://schemas.openxmlformats.org/presentationml/2006/main">
  <p:clrMru>
    <a:srgbClr val="AA0AAA"/>
    <a:srgbClr val="6F65FF"/>
    <a:srgbClr val="013FF2"/>
    <a:srgbClr val="224467"/>
    <a:srgbClr val="3C77B4"/>
    <a:srgbClr val="495597"/>
    <a:srgbClr val="1C7BA9"/>
    <a:srgbClr val="07A3C9"/>
  </p:clrMru>
  <p:extLst>
    <p:ext uri="{E76CE94A-603C-4142-B9EB-6D1370010A27}">
      <p14:discardImageEditData xmlns:p14="http://schemas.microsoft.com/office/powerpoint/2010/main" val="0"/>
    </p:ext>
    <p:ext uri="{D31A062A-798A-4329-ABDD-BBA856620510}">
      <p14:defaultImageDpi xmlns:p14="http://schemas.microsoft.com/office/powerpoint/2010/main" val="220"/>
    </p:ext>
  </p:extLst>
</p:presentationPr>
</file>

<file path=ppt/tableStyles.xml><?xml version="1.0" encoding="utf-8"?>
<a:tblStyleLst xmlns:a="http://schemas.openxmlformats.org/drawingml/2006/main" def="{5C22544A-7EE6-4342-B048-85BDC9FD1C3A}"/>
</file>

<file path=ppt/viewProps.xml><?xml version="1.0" encoding="utf-8"?>
<p:viewPr xmlns:a="http://schemas.openxmlformats.org/drawingml/2006/main" xmlns:r="http://schemas.openxmlformats.org/officeDocument/2006/relationships" xmlns:p="http://schemas.openxmlformats.org/presentationml/2006/main">
  <p:normalViewPr>
    <p:restoredLeft sz="19646" autoAdjust="0"/>
    <p:restoredTop sz="94660"/>
  </p:normalViewPr>
  <p:slideViewPr>
    <p:cSldViewPr>
      <p:cViewPr>
        <p:scale>
          <a:sx n="69" d="100"/>
          <a:sy n="69" d="100"/>
        </p:scale>
        <p:origin x="-1428" y="-516"/>
      </p:cViewPr>
      <p:guideLst>
        <p:guide orient="horz" pos="2160"/>
        <p:guide pos="2880"/>
      </p:guideLst>
    </p:cSldViewPr>
  </p:slideViewPr>
  <p:notesTextViewPr>
    <p:cViewPr>
      <p:scale>
        <a:sx n="100" d="100"/>
        <a:sy n="100" d="100"/>
      </p:scale>
      <p:origin x="0" y="0"/>
    </p:cViewPr>
  </p:notesTextViewPr>
  <p:gridSpacing cx="72008" cy="72008"/>
</p:viewPr>
</file>

<file path=ppt/_rels/presentation.xml.rels><?xml version="1.0" encoding="UTF-8" standalone="yes"?>
<Relationships xmlns="http://schemas.openxmlformats.org/package/2006/relationships"><Relationship Id="rId8" Type="http://schemas.openxmlformats.org/officeDocument/2006/relationships/slide" Target="slides/slide7.xml"/><Relationship Id="rId13" Type="http://schemas.openxmlformats.org/officeDocument/2006/relationships/slide" Target="slides/slide12.xml"/><Relationship Id="rId18" Type="http://schemas.openxmlformats.org/officeDocument/2006/relationships/tableStyles" Target="tableStyles.xml"/><Relationship Id="rId3" Type="http://schemas.openxmlformats.org/officeDocument/2006/relationships/slide" Target="slides/slide2.xml"/><Relationship Id="rId7" Type="http://schemas.openxmlformats.org/officeDocument/2006/relationships/slide" Target="slides/slide6.xml"/><Relationship Id="rId12" Type="http://schemas.openxmlformats.org/officeDocument/2006/relationships/slide" Target="slides/slide11.xml"/><Relationship Id="rId17" Type="http://schemas.openxmlformats.org/officeDocument/2006/relationships/theme" Target="theme/theme1.xml"/><Relationship Id="rId2" Type="http://schemas.openxmlformats.org/officeDocument/2006/relationships/slide" Target="slides/slide1.xml"/><Relationship Id="rId16" Type="http://schemas.openxmlformats.org/officeDocument/2006/relationships/viewProps" Target="viewProps.xml"/><Relationship Id="rId1" Type="http://schemas.openxmlformats.org/officeDocument/2006/relationships/slideMaster" Target="slideMasters/slideMaster1.xml"/><Relationship Id="rId6" Type="http://schemas.openxmlformats.org/officeDocument/2006/relationships/slide" Target="slides/slide5.xml"/><Relationship Id="rId11" Type="http://schemas.openxmlformats.org/officeDocument/2006/relationships/slide" Target="slides/slide10.xml"/><Relationship Id="rId5" Type="http://schemas.openxmlformats.org/officeDocument/2006/relationships/slide" Target="slides/slide4.xml"/><Relationship Id="rId15" Type="http://schemas.openxmlformats.org/officeDocument/2006/relationships/presProps" Target="presProps.xml"/><Relationship Id="rId10" Type="http://schemas.openxmlformats.org/officeDocument/2006/relationships/slide" Target="slides/slide9.xml"/><Relationship Id="rId4" Type="http://schemas.openxmlformats.org/officeDocument/2006/relationships/slide" Target="slides/slide3.xml"/><Relationship Id="rId9" Type="http://schemas.openxmlformats.org/officeDocument/2006/relationships/slide" Target="slides/slide8.xml"/><Relationship Id="rId14" Type="http://schemas.openxmlformats.org/officeDocument/2006/relationships/notesMaster" Target="notesMasters/notesMaster1.xml"/></Relationships>
</file>

<file path=ppt/notesMasters/_rels/notesMaster1.xml.rels><?xml version="1.0" encoding="UTF-8" standalone="yes"?>
<Relationships xmlns="http://schemas.openxmlformats.org/package/2006/relationships"><Relationship Id="rId1" Type="http://schemas.openxmlformats.org/officeDocument/2006/relationships/theme" Target="../theme/theme2.xml"/></Relationships>
</file>

<file path=ppt/notesMasters/notesMaster1.xml><?xml version="1.0" encoding="utf-8"?>
<p:notesMaster xmlns:a="http://schemas.openxmlformats.org/drawingml/2006/main" xmlns:r="http://schemas.openxmlformats.org/officeDocument/2006/relationships" xmlns:p="http://schemas.openxmlformats.org/presentationml/2006/main">
  <p:cSld>
    <p:bg>
      <p:bgRef idx="1001">
        <a:schemeClr val="bg1"/>
      </p:bgRef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Zástupný symbol pro záhlaví 1"/>
          <p:cNvSpPr>
            <a:spLocks noGrp="1"/>
          </p:cNvSpPr>
          <p:nvPr>
            <p:ph type="hdr" sz="quarter"/>
          </p:nvPr>
        </p:nvSpPr>
        <p:spPr>
          <a:xfrm>
            <a:off x="0" y="0"/>
            <a:ext cx="2971800" cy="457200"/>
          </a:xfrm>
          <a:prstGeom prst="rect">
            <a:avLst/>
          </a:prstGeom>
        </p:spPr>
        <p:txBody>
          <a:bodyPr vert="horz" lIns="91440" tIns="45720" rIns="91440" bIns="45720" rtlCol="0"/>
          <a:lstStyle>
            <a:lvl1pPr algn="l">
              <a:defRPr sz="1200"/>
            </a:lvl1pPr>
          </a:lstStyle>
          <a:p>
            <a:endParaRPr lang="cs-CZ"/>
          </a:p>
        </p:txBody>
      </p:sp>
      <p:sp>
        <p:nvSpPr>
          <p:cNvPr id="3" name="Zástupný symbol pro datum 2"/>
          <p:cNvSpPr>
            <a:spLocks noGrp="1"/>
          </p:cNvSpPr>
          <p:nvPr>
            <p:ph type="dt" idx="1"/>
          </p:nvPr>
        </p:nvSpPr>
        <p:spPr>
          <a:xfrm>
            <a:off x="3884613" y="0"/>
            <a:ext cx="2971800" cy="457200"/>
          </a:xfrm>
          <a:prstGeom prst="rect">
            <a:avLst/>
          </a:prstGeom>
        </p:spPr>
        <p:txBody>
          <a:bodyPr vert="horz" lIns="91440" tIns="45720" rIns="91440" bIns="45720" rtlCol="0"/>
          <a:lstStyle>
            <a:lvl1pPr algn="r">
              <a:defRPr sz="1200"/>
            </a:lvl1pPr>
          </a:lstStyle>
          <a:p>
            <a:fld id="{7766B9A2-AB2E-4016-ABA5-45ADF8701116}" type="datetimeFigureOut">
              <a:rPr lang="cs-CZ" smtClean="0"/>
              <a:pPr/>
              <a:t>8.12.2013</a:t>
            </a:fld>
            <a:endParaRPr lang="cs-CZ"/>
          </a:p>
        </p:txBody>
      </p:sp>
      <p:sp>
        <p:nvSpPr>
          <p:cNvPr id="4" name="Zástupný symbol pro obrázek snímku 3"/>
          <p:cNvSpPr>
            <a:spLocks noGrp="1" noRot="1" noChangeAspect="1"/>
          </p:cNvSpPr>
          <p:nvPr>
            <p:ph type="sldImg" idx="2"/>
          </p:nvPr>
        </p:nvSpPr>
        <p:spPr>
          <a:xfrm>
            <a:off x="1143000" y="685800"/>
            <a:ext cx="4572000" cy="3429000"/>
          </a:xfrm>
          <a:prstGeom prst="rect">
            <a:avLst/>
          </a:prstGeom>
          <a:noFill/>
          <a:ln w="12700">
            <a:solidFill>
              <a:prstClr val="black"/>
            </a:solidFill>
          </a:ln>
        </p:spPr>
        <p:txBody>
          <a:bodyPr vert="horz" lIns="91440" tIns="45720" rIns="91440" bIns="45720" rtlCol="0" anchor="ctr"/>
          <a:lstStyle/>
          <a:p>
            <a:endParaRPr lang="cs-CZ"/>
          </a:p>
        </p:txBody>
      </p:sp>
      <p:sp>
        <p:nvSpPr>
          <p:cNvPr id="5" name="Zástupný symbol pro poznámky 4"/>
          <p:cNvSpPr>
            <a:spLocks noGrp="1"/>
          </p:cNvSpPr>
          <p:nvPr>
            <p:ph type="body" sz="quarter" idx="3"/>
          </p:nvPr>
        </p:nvSpPr>
        <p:spPr>
          <a:xfrm>
            <a:off x="685800" y="4343400"/>
            <a:ext cx="5486400" cy="4114800"/>
          </a:xfrm>
          <a:prstGeom prst="rect">
            <a:avLst/>
          </a:prstGeom>
        </p:spPr>
        <p:txBody>
          <a:bodyPr vert="horz" lIns="91440" tIns="45720" rIns="91440" bIns="45720" rtlCol="0">
            <a:normAutofit/>
          </a:bodyPr>
          <a:lstStyle/>
          <a:p>
            <a:pPr lvl="0"/>
            <a:r>
              <a:rPr lang="cs-CZ" smtClean="0"/>
              <a:t>Klepnutím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/>
          </a:p>
        </p:txBody>
      </p:sp>
      <p:sp>
        <p:nvSpPr>
          <p:cNvPr id="6" name="Zástupný symbol pro zápatí 5"/>
          <p:cNvSpPr>
            <a:spLocks noGrp="1"/>
          </p:cNvSpPr>
          <p:nvPr>
            <p:ph type="ftr" sz="quarter" idx="4"/>
          </p:nvPr>
        </p:nvSpPr>
        <p:spPr>
          <a:xfrm>
            <a:off x="0" y="8685213"/>
            <a:ext cx="2971800" cy="457200"/>
          </a:xfrm>
          <a:prstGeom prst="rect">
            <a:avLst/>
          </a:prstGeom>
        </p:spPr>
        <p:txBody>
          <a:bodyPr vert="horz" lIns="91440" tIns="45720" rIns="91440" bIns="45720" rtlCol="0" anchor="b"/>
          <a:lstStyle>
            <a:lvl1pPr algn="l">
              <a:defRPr sz="1200"/>
            </a:lvl1pPr>
          </a:lstStyle>
          <a:p>
            <a:endParaRPr lang="cs-CZ"/>
          </a:p>
        </p:txBody>
      </p:sp>
      <p:sp>
        <p:nvSpPr>
          <p:cNvPr id="7" name="Zástupný symbol pro číslo snímku 6"/>
          <p:cNvSpPr>
            <a:spLocks noGrp="1"/>
          </p:cNvSpPr>
          <p:nvPr>
            <p:ph type="sldNum" sz="quarter" idx="5"/>
          </p:nvPr>
        </p:nvSpPr>
        <p:spPr>
          <a:xfrm>
            <a:off x="3884613" y="8685213"/>
            <a:ext cx="2971800" cy="457200"/>
          </a:xfrm>
          <a:prstGeom prst="rect">
            <a:avLst/>
          </a:prstGeom>
        </p:spPr>
        <p:txBody>
          <a:bodyPr vert="horz" lIns="91440" tIns="45720" rIns="91440" bIns="45720" rtlCol="0" anchor="b"/>
          <a:lstStyle>
            <a:lvl1pPr algn="r">
              <a:defRPr sz="1200"/>
            </a:lvl1pPr>
          </a:lstStyle>
          <a:p>
            <a:fld id="{A5080CB7-EA48-4902-84FE-2CA947D63130}" type="slidenum">
              <a:rPr lang="cs-CZ" smtClean="0"/>
              <a:pPr/>
              <a:t>‹#›</a:t>
            </a:fld>
            <a:endParaRPr lang="cs-CZ"/>
          </a:p>
        </p:txBody>
      </p:sp>
    </p:spTree>
    <p:extLst>
      <p:ext uri="{BB962C8B-B14F-4D97-AF65-F5344CB8AC3E}">
        <p14:creationId xmlns:p14="http://schemas.microsoft.com/office/powerpoint/2010/main" val="1970349936"/>
      </p:ext>
    </p:extLst>
  </p:cSld>
  <p:clrMap bg1="lt1" tx1="dk1" bg2="lt2" tx2="dk2" accent1="accent1" accent2="accent2" accent3="accent3" accent4="accent4" accent5="accent5" accent6="accent6" hlink="hlink" folHlink="folHlink"/>
  <p:notesStyle>
    <a:lvl1pPr marL="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1pPr>
    <a:lvl2pPr marL="4572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2pPr>
    <a:lvl3pPr marL="9144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3pPr>
    <a:lvl4pPr marL="13716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4pPr>
    <a:lvl5pPr marL="18288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5pPr>
    <a:lvl6pPr marL="22860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6pPr>
    <a:lvl7pPr marL="27432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7pPr>
    <a:lvl8pPr marL="32004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8pPr>
    <a:lvl9pPr marL="36576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9pPr>
  </p:notesStyle>
</p:notesMaster>
</file>

<file path=ppt/notesSlides/_rels/notesSlide1.xml.rels><?xml version="1.0" encoding="UTF-8" standalone="yes"?>
<Relationships xmlns="http://schemas.openxmlformats.org/package/2006/relationships"><Relationship Id="rId2" Type="http://schemas.openxmlformats.org/officeDocument/2006/relationships/slide" Target="../slides/slide4.xml"/><Relationship Id="rId1" Type="http://schemas.openxmlformats.org/officeDocument/2006/relationships/notesMaster" Target="../notesMasters/notesMaster1.xml"/></Relationships>
</file>

<file path=ppt/notesSlides/_rels/notesSlide2.xml.rels><?xml version="1.0" encoding="UTF-8" standalone="yes"?>
<Relationships xmlns="http://schemas.openxmlformats.org/package/2006/relationships"><Relationship Id="rId2" Type="http://schemas.openxmlformats.org/officeDocument/2006/relationships/slide" Target="../slides/slide7.xml"/><Relationship Id="rId1" Type="http://schemas.openxmlformats.org/officeDocument/2006/relationships/notesMaster" Target="../notesMasters/notesMaster1.xml"/></Relationships>
</file>

<file path=ppt/notesSlides/_rels/notesSlide3.xml.rels><?xml version="1.0" encoding="UTF-8" standalone="yes"?>
<Relationships xmlns="http://schemas.openxmlformats.org/package/2006/relationships"><Relationship Id="rId2" Type="http://schemas.openxmlformats.org/officeDocument/2006/relationships/slide" Target="../slides/slide9.xml"/><Relationship Id="rId1" Type="http://schemas.openxmlformats.org/officeDocument/2006/relationships/notesMaster" Target="../notesMasters/notesMaster1.xml"/></Relationships>
</file>

<file path=ppt/notesSlides/_rels/notesSlide4.xml.rels><?xml version="1.0" encoding="UTF-8" standalone="yes"?>
<Relationships xmlns="http://schemas.openxmlformats.org/package/2006/relationships"><Relationship Id="rId2" Type="http://schemas.openxmlformats.org/officeDocument/2006/relationships/slide" Target="../slides/slide10.xml"/><Relationship Id="rId1" Type="http://schemas.openxmlformats.org/officeDocument/2006/relationships/notesMaster" Target="../notesMasters/notesMaster1.xml"/></Relationships>
</file>

<file path=ppt/notesSlides/_rels/notesSlide5.xml.rels><?xml version="1.0" encoding="UTF-8" standalone="yes"?>
<Relationships xmlns="http://schemas.openxmlformats.org/package/2006/relationships"><Relationship Id="rId2" Type="http://schemas.openxmlformats.org/officeDocument/2006/relationships/slide" Target="../slides/slide11.xml"/><Relationship Id="rId1" Type="http://schemas.openxmlformats.org/officeDocument/2006/relationships/notesMaster" Target="../notesMasters/notesMaster1.xml"/></Relationships>
</file>

<file path=ppt/notesSlides/notesSlide1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Zástupný symbol pro obrázek snímku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Zástupný symbol pro poznámky 2"/>
          <p:cNvSpPr>
            <a:spLocks noGrp="1"/>
          </p:cNvSpPr>
          <p:nvPr>
            <p:ph type="body" idx="1"/>
          </p:nvPr>
        </p:nvSpPr>
        <p:spPr/>
        <p:txBody>
          <a:bodyPr>
            <a:normAutofit/>
          </a:bodyPr>
          <a:lstStyle/>
          <a:p>
            <a:r>
              <a:rPr lang="cs-CZ" dirty="0" smtClean="0"/>
              <a:t>http://www.</a:t>
            </a:r>
            <a:r>
              <a:rPr lang="cs-CZ" dirty="0" err="1" smtClean="0"/>
              <a:t>shutterstock.com</a:t>
            </a:r>
            <a:r>
              <a:rPr lang="cs-CZ" dirty="0" smtClean="0"/>
              <a:t>/pic.</a:t>
            </a:r>
            <a:r>
              <a:rPr lang="cs-CZ" dirty="0" err="1" smtClean="0"/>
              <a:t>mhtml</a:t>
            </a:r>
            <a:r>
              <a:rPr lang="cs-CZ" dirty="0" smtClean="0"/>
              <a:t>?id=86655436</a:t>
            </a:r>
            <a:endParaRPr lang="cs-CZ" dirty="0"/>
          </a:p>
        </p:txBody>
      </p:sp>
      <p:sp>
        <p:nvSpPr>
          <p:cNvPr id="4" name="Zástupný symbol pro číslo snímku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A5080CB7-EA48-4902-84FE-2CA947D63130}" type="slidenum">
              <a:rPr lang="cs-CZ" smtClean="0"/>
              <a:pPr/>
              <a:t>4</a:t>
            </a:fld>
            <a:endParaRPr lang="cs-CZ"/>
          </a:p>
        </p:txBody>
      </p:sp>
    </p:spTree>
  </p:cSld>
  <p:clrMapOvr>
    <a:masterClrMapping/>
  </p:clrMapOvr>
</p:notes>
</file>

<file path=ppt/notesSlides/notesSlide2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Zástupný symbol pro obrázek snímku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Zástupný symbol pro poznámky 2"/>
          <p:cNvSpPr>
            <a:spLocks noGrp="1"/>
          </p:cNvSpPr>
          <p:nvPr>
            <p:ph type="body" idx="1"/>
          </p:nvPr>
        </p:nvSpPr>
        <p:spPr/>
        <p:txBody>
          <a:bodyPr>
            <a:normAutofit/>
          </a:bodyPr>
          <a:lstStyle/>
          <a:p>
            <a:r>
              <a:rPr lang="cs-CZ" dirty="0" smtClean="0"/>
              <a:t>http://mmr.cz/getmedia/972b6eef-d405-4fac-906c-7de59435c861/GetFile8_3.pdf</a:t>
            </a:r>
            <a:endParaRPr lang="cs-CZ" dirty="0"/>
          </a:p>
        </p:txBody>
      </p:sp>
      <p:sp>
        <p:nvSpPr>
          <p:cNvPr id="4" name="Zástupný symbol pro číslo snímku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A5080CB7-EA48-4902-84FE-2CA947D63130}" type="slidenum">
              <a:rPr lang="cs-CZ" smtClean="0"/>
              <a:pPr/>
              <a:t>7</a:t>
            </a:fld>
            <a:endParaRPr lang="cs-CZ"/>
          </a:p>
        </p:txBody>
      </p:sp>
    </p:spTree>
  </p:cSld>
  <p:clrMapOvr>
    <a:masterClrMapping/>
  </p:clrMapOvr>
</p:notes>
</file>

<file path=ppt/notesSlides/notesSlide3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Zástupný symbol pro obrázek snímku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Zástupný symbol pro poznámky 2"/>
          <p:cNvSpPr>
            <a:spLocks noGrp="1"/>
          </p:cNvSpPr>
          <p:nvPr>
            <p:ph type="body" idx="1"/>
          </p:nvPr>
        </p:nvSpPr>
        <p:spPr/>
        <p:txBody>
          <a:bodyPr>
            <a:normAutofit/>
          </a:bodyPr>
          <a:lstStyle/>
          <a:p>
            <a:r>
              <a:rPr lang="cs-CZ" dirty="0" smtClean="0"/>
              <a:t>http://csugeo.i-server.cz/csu/2008edicniplan.nsf/t/22003A4870/$File/921108m.pdf</a:t>
            </a:r>
            <a:endParaRPr lang="cs-CZ" dirty="0"/>
          </a:p>
        </p:txBody>
      </p:sp>
      <p:sp>
        <p:nvSpPr>
          <p:cNvPr id="4" name="Zástupný symbol pro číslo snímku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A5080CB7-EA48-4902-84FE-2CA947D63130}" type="slidenum">
              <a:rPr lang="cs-CZ" smtClean="0"/>
              <a:pPr/>
              <a:t>9</a:t>
            </a:fld>
            <a:endParaRPr lang="cs-CZ"/>
          </a:p>
        </p:txBody>
      </p:sp>
    </p:spTree>
  </p:cSld>
  <p:clrMapOvr>
    <a:masterClrMapping/>
  </p:clrMapOvr>
</p:notes>
</file>

<file path=ppt/notesSlides/notesSlide4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Zástupný symbol pro obrázek snímku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Zástupný symbol pro poznámky 2"/>
          <p:cNvSpPr>
            <a:spLocks noGrp="1"/>
          </p:cNvSpPr>
          <p:nvPr>
            <p:ph type="body" idx="1"/>
          </p:nvPr>
        </p:nvSpPr>
        <p:spPr/>
        <p:txBody>
          <a:bodyPr>
            <a:normAutofit/>
          </a:bodyPr>
          <a:lstStyle/>
          <a:p>
            <a:r>
              <a:rPr lang="cs-CZ" dirty="0" smtClean="0"/>
              <a:t>CR str. 12</a:t>
            </a:r>
            <a:endParaRPr lang="cs-CZ" dirty="0"/>
          </a:p>
        </p:txBody>
      </p:sp>
      <p:sp>
        <p:nvSpPr>
          <p:cNvPr id="4" name="Zástupný symbol pro číslo snímku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A5080CB7-EA48-4902-84FE-2CA947D63130}" type="slidenum">
              <a:rPr lang="cs-CZ" smtClean="0"/>
              <a:pPr/>
              <a:t>10</a:t>
            </a:fld>
            <a:endParaRPr lang="cs-CZ"/>
          </a:p>
        </p:txBody>
      </p:sp>
    </p:spTree>
  </p:cSld>
  <p:clrMapOvr>
    <a:masterClrMapping/>
  </p:clrMapOvr>
</p:notes>
</file>

<file path=ppt/notesSlides/notesSlide5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Zástupný symbol pro obrázek snímku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Zástupný symbol pro poznámky 2"/>
          <p:cNvSpPr>
            <a:spLocks noGrp="1"/>
          </p:cNvSpPr>
          <p:nvPr>
            <p:ph type="body" idx="1"/>
          </p:nvPr>
        </p:nvSpPr>
        <p:spPr/>
        <p:txBody>
          <a:bodyPr>
            <a:normAutofit/>
          </a:bodyPr>
          <a:lstStyle/>
          <a:p>
            <a:r>
              <a:rPr lang="cs-CZ" dirty="0" smtClean="0"/>
              <a:t>CR str. 14</a:t>
            </a:r>
          </a:p>
          <a:p>
            <a:r>
              <a:rPr lang="cs-CZ" dirty="0" smtClean="0"/>
              <a:t>http://zrzka11.blog.cz/1207/</a:t>
            </a:r>
            <a:r>
              <a:rPr lang="cs-CZ" dirty="0" err="1" smtClean="0"/>
              <a:t>cestovni</a:t>
            </a:r>
            <a:r>
              <a:rPr lang="cs-CZ" dirty="0" smtClean="0"/>
              <a:t>-ruch</a:t>
            </a:r>
            <a:endParaRPr lang="cs-CZ" dirty="0"/>
          </a:p>
        </p:txBody>
      </p:sp>
      <p:sp>
        <p:nvSpPr>
          <p:cNvPr id="4" name="Zástupný symbol pro číslo snímku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A5080CB7-EA48-4902-84FE-2CA947D63130}" type="slidenum">
              <a:rPr lang="cs-CZ" smtClean="0"/>
              <a:pPr/>
              <a:t>11</a:t>
            </a:fld>
            <a:endParaRPr lang="cs-CZ"/>
          </a:p>
        </p:txBody>
      </p:sp>
    </p:spTree>
  </p:cSld>
  <p:clrMapOvr>
    <a:masterClrMapping/>
  </p:clrMapOvr>
</p:notes>
</file>

<file path=ppt/slideLayouts/_rels/slideLayout1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2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3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4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5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6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7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8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9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10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11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slideLayout1.xml><?xml version="1.0" encoding="utf-8"?>
<p:sldLayout xmlns:a="http://schemas.openxmlformats.org/drawingml/2006/main" xmlns:r="http://schemas.openxmlformats.org/officeDocument/2006/relationships" xmlns:p="http://schemas.openxmlformats.org/presentationml/2006/main" type="title" preserve="1">
  <p:cSld name="Úvodní snímek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ctrTitle"/>
          </p:nvPr>
        </p:nvSpPr>
        <p:spPr>
          <a:xfrm>
            <a:off x="685800" y="2130425"/>
            <a:ext cx="7772400" cy="1470025"/>
          </a:xfrm>
          <a:prstGeom prst="rect">
            <a:avLst/>
          </a:prstGeom>
        </p:spPr>
        <p:txBody>
          <a:bodyPr/>
          <a:lstStyle/>
          <a:p>
            <a:r>
              <a:rPr lang="cs-CZ" smtClean="0"/>
              <a:t>Klepnutím lze upravit styl předlohy nadpisů.</a:t>
            </a:r>
            <a:endParaRPr lang="cs-CZ"/>
          </a:p>
        </p:txBody>
      </p:sp>
      <p:sp>
        <p:nvSpPr>
          <p:cNvPr id="3" name="Podnadpis 2"/>
          <p:cNvSpPr>
            <a:spLocks noGrp="1"/>
          </p:cNvSpPr>
          <p:nvPr>
            <p:ph type="subTitle" idx="1"/>
          </p:nvPr>
        </p:nvSpPr>
        <p:spPr>
          <a:xfrm>
            <a:off x="1371600" y="3886200"/>
            <a:ext cx="6400800" cy="1752600"/>
          </a:xfrm>
          <a:prstGeom prst="rect">
            <a:avLst/>
          </a:prstGeom>
        </p:spPr>
        <p:txBody>
          <a:bodyPr/>
          <a:lstStyle>
            <a:lvl1pPr marL="0" indent="0" algn="ctr">
              <a:buNone/>
              <a:defRPr/>
            </a:lvl1pPr>
            <a:lvl2pPr marL="457200" indent="0" algn="ctr">
              <a:buNone/>
              <a:defRPr/>
            </a:lvl2pPr>
            <a:lvl3pPr marL="914400" indent="0" algn="ctr">
              <a:buNone/>
              <a:defRPr/>
            </a:lvl3pPr>
            <a:lvl4pPr marL="1371600" indent="0" algn="ctr">
              <a:buNone/>
              <a:defRPr/>
            </a:lvl4pPr>
            <a:lvl5pPr marL="1828800" indent="0" algn="ctr">
              <a:buNone/>
              <a:defRPr/>
            </a:lvl5pPr>
            <a:lvl6pPr marL="2286000" indent="0" algn="ctr">
              <a:buNone/>
              <a:defRPr/>
            </a:lvl6pPr>
            <a:lvl7pPr marL="2743200" indent="0" algn="ctr">
              <a:buNone/>
              <a:defRPr/>
            </a:lvl7pPr>
            <a:lvl8pPr marL="3200400" indent="0" algn="ctr">
              <a:buNone/>
              <a:defRPr/>
            </a:lvl8pPr>
            <a:lvl9pPr marL="3657600" indent="0" algn="ctr">
              <a:buNone/>
              <a:defRPr/>
            </a:lvl9pPr>
          </a:lstStyle>
          <a:p>
            <a:r>
              <a:rPr lang="cs-CZ" smtClean="0"/>
              <a:t>Klepnutím lze upravit styl předlohy podnadpisů.</a:t>
            </a:r>
            <a:endParaRPr lang="cs-CZ"/>
          </a:p>
        </p:txBody>
      </p:sp>
    </p:spTree>
  </p:cSld>
  <p:clrMapOvr>
    <a:masterClrMapping/>
  </p:clrMapOvr>
</p:sldLayout>
</file>

<file path=ppt/slideLayouts/slideLayout2.xml><?xml version="1.0" encoding="utf-8"?>
<p:sldLayout xmlns:a="http://schemas.openxmlformats.org/drawingml/2006/main" xmlns:r="http://schemas.openxmlformats.org/officeDocument/2006/relationships" xmlns:p="http://schemas.openxmlformats.org/presentationml/2006/main" type="obj" preserve="1">
  <p:cSld name="Nadpis a obsah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>
          <a:xfrm>
            <a:off x="457200" y="274638"/>
            <a:ext cx="8229600" cy="1143000"/>
          </a:xfrm>
          <a:prstGeom prst="rect">
            <a:avLst/>
          </a:prstGeom>
        </p:spPr>
        <p:txBody>
          <a:bodyPr/>
          <a:lstStyle/>
          <a:p>
            <a:r>
              <a:rPr lang="cs-CZ" smtClean="0"/>
              <a:t>Klepnutím lze upravit styl předlohy nadpisů.</a:t>
            </a:r>
            <a:endParaRPr lang="cs-CZ"/>
          </a:p>
        </p:txBody>
      </p:sp>
      <p:sp>
        <p:nvSpPr>
          <p:cNvPr id="3" name="Zástupný symbol pro obsah 2"/>
          <p:cNvSpPr>
            <a:spLocks noGrp="1"/>
          </p:cNvSpPr>
          <p:nvPr>
            <p:ph idx="1"/>
          </p:nvPr>
        </p:nvSpPr>
        <p:spPr>
          <a:xfrm>
            <a:off x="457200" y="1600200"/>
            <a:ext cx="8229600" cy="4525963"/>
          </a:xfrm>
          <a:prstGeom prst="rect">
            <a:avLst/>
          </a:prstGeom>
        </p:spPr>
        <p:txBody>
          <a:bodyPr/>
          <a:lstStyle/>
          <a:p>
            <a:pPr lvl="0"/>
            <a:r>
              <a:rPr lang="cs-CZ" smtClean="0"/>
              <a:t>Klepnutím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/>
          </a:p>
        </p:txBody>
      </p:sp>
    </p:spTree>
  </p:cSld>
  <p:clrMapOvr>
    <a:masterClrMapping/>
  </p:clrMapOvr>
</p:sldLayout>
</file>

<file path=ppt/slideLayouts/slideLayout3.xml><?xml version="1.0" encoding="utf-8"?>
<p:sldLayout xmlns:a="http://schemas.openxmlformats.org/drawingml/2006/main" xmlns:r="http://schemas.openxmlformats.org/officeDocument/2006/relationships" xmlns:p="http://schemas.openxmlformats.org/presentationml/2006/main" type="secHead" preserve="1">
  <p:cSld name="Záhlaví části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>
          <a:xfrm>
            <a:off x="722313" y="4406900"/>
            <a:ext cx="7772400" cy="1362075"/>
          </a:xfrm>
          <a:prstGeom prst="rect">
            <a:avLst/>
          </a:prstGeom>
        </p:spPr>
        <p:txBody>
          <a:bodyPr anchor="t"/>
          <a:lstStyle>
            <a:lvl1pPr algn="l">
              <a:defRPr sz="4000" b="1" cap="all"/>
            </a:lvl1pPr>
          </a:lstStyle>
          <a:p>
            <a:r>
              <a:rPr lang="cs-CZ" smtClean="0"/>
              <a:t>Klepnutím lze upravit styl předlohy nadpisů.</a:t>
            </a:r>
            <a:endParaRPr lang="cs-CZ"/>
          </a:p>
        </p:txBody>
      </p:sp>
      <p:sp>
        <p:nvSpPr>
          <p:cNvPr id="3" name="Zástupný symbol pro text 2"/>
          <p:cNvSpPr>
            <a:spLocks noGrp="1"/>
          </p:cNvSpPr>
          <p:nvPr>
            <p:ph type="body" idx="1"/>
          </p:nvPr>
        </p:nvSpPr>
        <p:spPr>
          <a:xfrm>
            <a:off x="722313" y="2906713"/>
            <a:ext cx="7772400" cy="1500187"/>
          </a:xfrm>
          <a:prstGeom prst="rect">
            <a:avLst/>
          </a:prstGeom>
        </p:spPr>
        <p:txBody>
          <a:bodyPr anchor="b"/>
          <a:lstStyle>
            <a:lvl1pPr marL="0" indent="0">
              <a:buNone/>
              <a:defRPr sz="2000"/>
            </a:lvl1pPr>
            <a:lvl2pPr marL="457200" indent="0">
              <a:buNone/>
              <a:defRPr sz="1800"/>
            </a:lvl2pPr>
            <a:lvl3pPr marL="914400" indent="0">
              <a:buNone/>
              <a:defRPr sz="1600"/>
            </a:lvl3pPr>
            <a:lvl4pPr marL="1371600" indent="0">
              <a:buNone/>
              <a:defRPr sz="1400"/>
            </a:lvl4pPr>
            <a:lvl5pPr marL="1828800" indent="0">
              <a:buNone/>
              <a:defRPr sz="1400"/>
            </a:lvl5pPr>
            <a:lvl6pPr marL="2286000" indent="0">
              <a:buNone/>
              <a:defRPr sz="1400"/>
            </a:lvl6pPr>
            <a:lvl7pPr marL="2743200" indent="0">
              <a:buNone/>
              <a:defRPr sz="1400"/>
            </a:lvl7pPr>
            <a:lvl8pPr marL="3200400" indent="0">
              <a:buNone/>
              <a:defRPr sz="1400"/>
            </a:lvl8pPr>
            <a:lvl9pPr marL="3657600" indent="0">
              <a:buNone/>
              <a:defRPr sz="1400"/>
            </a:lvl9pPr>
          </a:lstStyle>
          <a:p>
            <a:pPr lvl="0"/>
            <a:r>
              <a:rPr lang="cs-CZ" smtClean="0"/>
              <a:t>Klepnutím lze upravit styly předlohy textu.</a:t>
            </a:r>
          </a:p>
        </p:txBody>
      </p:sp>
    </p:spTree>
  </p:cSld>
  <p:clrMapOvr>
    <a:masterClrMapping/>
  </p:clrMapOvr>
</p:sldLayout>
</file>

<file path=ppt/slideLayouts/slideLayout4.xml><?xml version="1.0" encoding="utf-8"?>
<p:sldLayout xmlns:a="http://schemas.openxmlformats.org/drawingml/2006/main" xmlns:r="http://schemas.openxmlformats.org/officeDocument/2006/relationships" xmlns:p="http://schemas.openxmlformats.org/presentationml/2006/main" type="twoObj" preserve="1">
  <p:cSld name="Dva obsahy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>
          <a:xfrm>
            <a:off x="457200" y="274638"/>
            <a:ext cx="8229600" cy="1143000"/>
          </a:xfrm>
          <a:prstGeom prst="rect">
            <a:avLst/>
          </a:prstGeom>
        </p:spPr>
        <p:txBody>
          <a:bodyPr/>
          <a:lstStyle/>
          <a:p>
            <a:r>
              <a:rPr lang="cs-CZ" smtClean="0"/>
              <a:t>Klepnutím lze upravit styl předlohy nadpisů.</a:t>
            </a:r>
            <a:endParaRPr lang="cs-CZ"/>
          </a:p>
        </p:txBody>
      </p:sp>
      <p:sp>
        <p:nvSpPr>
          <p:cNvPr id="3" name="Zástupný symbol pro obsah 2"/>
          <p:cNvSpPr>
            <a:spLocks noGrp="1"/>
          </p:cNvSpPr>
          <p:nvPr>
            <p:ph sz="half" idx="1"/>
          </p:nvPr>
        </p:nvSpPr>
        <p:spPr>
          <a:xfrm>
            <a:off x="457200" y="1600200"/>
            <a:ext cx="4038600" cy="4525963"/>
          </a:xfrm>
          <a:prstGeom prst="rect">
            <a:avLst/>
          </a:prstGeom>
        </p:spPr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pPr lvl="0"/>
            <a:r>
              <a:rPr lang="cs-CZ" smtClean="0"/>
              <a:t>Klepnutím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/>
          </a:p>
        </p:txBody>
      </p:sp>
      <p:sp>
        <p:nvSpPr>
          <p:cNvPr id="4" name="Zástupný symbol pro obsah 3"/>
          <p:cNvSpPr>
            <a:spLocks noGrp="1"/>
          </p:cNvSpPr>
          <p:nvPr>
            <p:ph sz="half" idx="2"/>
          </p:nvPr>
        </p:nvSpPr>
        <p:spPr>
          <a:xfrm>
            <a:off x="4648200" y="1600200"/>
            <a:ext cx="4038600" cy="4525963"/>
          </a:xfrm>
          <a:prstGeom prst="rect">
            <a:avLst/>
          </a:prstGeom>
        </p:spPr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pPr lvl="0"/>
            <a:r>
              <a:rPr lang="cs-CZ" smtClean="0"/>
              <a:t>Klepnutím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/>
          </a:p>
        </p:txBody>
      </p:sp>
    </p:spTree>
  </p:cSld>
  <p:clrMapOvr>
    <a:masterClrMapping/>
  </p:clrMapOvr>
</p:sldLayout>
</file>

<file path=ppt/slideLayouts/slideLayout5.xml><?xml version="1.0" encoding="utf-8"?>
<p:sldLayout xmlns:a="http://schemas.openxmlformats.org/drawingml/2006/main" xmlns:r="http://schemas.openxmlformats.org/officeDocument/2006/relationships" xmlns:p="http://schemas.openxmlformats.org/presentationml/2006/main" type="twoTxTwoObj" preserve="1">
  <p:cSld name="Porovnání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>
          <a:xfrm>
            <a:off x="457200" y="274638"/>
            <a:ext cx="8229600" cy="1143000"/>
          </a:xfrm>
          <a:prstGeom prst="rect">
            <a:avLst/>
          </a:prstGeom>
        </p:spPr>
        <p:txBody>
          <a:bodyPr/>
          <a:lstStyle>
            <a:lvl1pPr>
              <a:defRPr/>
            </a:lvl1pPr>
          </a:lstStyle>
          <a:p>
            <a:r>
              <a:rPr lang="cs-CZ" smtClean="0"/>
              <a:t>Klepnutím lze upravit styl předlohy nadpisů.</a:t>
            </a:r>
            <a:endParaRPr lang="cs-CZ"/>
          </a:p>
        </p:txBody>
      </p:sp>
      <p:sp>
        <p:nvSpPr>
          <p:cNvPr id="3" name="Zástupný symbol pro text 2"/>
          <p:cNvSpPr>
            <a:spLocks noGrp="1"/>
          </p:cNvSpPr>
          <p:nvPr>
            <p:ph type="body" idx="1"/>
          </p:nvPr>
        </p:nvSpPr>
        <p:spPr>
          <a:xfrm>
            <a:off x="457200" y="1535113"/>
            <a:ext cx="4040188" cy="639762"/>
          </a:xfrm>
          <a:prstGeom prst="rect">
            <a:avLst/>
          </a:prstGeom>
        </p:spPr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cs-CZ" smtClean="0"/>
              <a:t>Klepnutím lze upravit styly předlohy textu.</a:t>
            </a:r>
          </a:p>
        </p:txBody>
      </p:sp>
      <p:sp>
        <p:nvSpPr>
          <p:cNvPr id="4" name="Zástupný symbol pro obsah 3"/>
          <p:cNvSpPr>
            <a:spLocks noGrp="1"/>
          </p:cNvSpPr>
          <p:nvPr>
            <p:ph sz="half" idx="2"/>
          </p:nvPr>
        </p:nvSpPr>
        <p:spPr>
          <a:xfrm>
            <a:off x="457200" y="2174875"/>
            <a:ext cx="4040188" cy="3951288"/>
          </a:xfrm>
          <a:prstGeom prst="rect">
            <a:avLst/>
          </a:prstGeom>
        </p:spPr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pPr lvl="0"/>
            <a:r>
              <a:rPr lang="cs-CZ" smtClean="0"/>
              <a:t>Klepnutím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/>
          </a:p>
        </p:txBody>
      </p:sp>
      <p:sp>
        <p:nvSpPr>
          <p:cNvPr id="5" name="Zástupný symbol pro text 4"/>
          <p:cNvSpPr>
            <a:spLocks noGrp="1"/>
          </p:cNvSpPr>
          <p:nvPr>
            <p:ph type="body" sz="quarter" idx="3"/>
          </p:nvPr>
        </p:nvSpPr>
        <p:spPr>
          <a:xfrm>
            <a:off x="4645025" y="1535113"/>
            <a:ext cx="4041775" cy="639762"/>
          </a:xfrm>
          <a:prstGeom prst="rect">
            <a:avLst/>
          </a:prstGeom>
        </p:spPr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cs-CZ" smtClean="0"/>
              <a:t>Klepnutím lze upravit styly předlohy textu.</a:t>
            </a:r>
          </a:p>
        </p:txBody>
      </p:sp>
      <p:sp>
        <p:nvSpPr>
          <p:cNvPr id="6" name="Zástupný symbol pro obsah 5"/>
          <p:cNvSpPr>
            <a:spLocks noGrp="1"/>
          </p:cNvSpPr>
          <p:nvPr>
            <p:ph sz="quarter" idx="4"/>
          </p:nvPr>
        </p:nvSpPr>
        <p:spPr>
          <a:xfrm>
            <a:off x="4645025" y="2174875"/>
            <a:ext cx="4041775" cy="3951288"/>
          </a:xfrm>
          <a:prstGeom prst="rect">
            <a:avLst/>
          </a:prstGeom>
        </p:spPr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pPr lvl="0"/>
            <a:r>
              <a:rPr lang="cs-CZ" smtClean="0"/>
              <a:t>Klepnutím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/>
          </a:p>
        </p:txBody>
      </p:sp>
    </p:spTree>
  </p:cSld>
  <p:clrMapOvr>
    <a:masterClrMapping/>
  </p:clrMapOvr>
</p:sldLayout>
</file>

<file path=ppt/slideLayouts/slideLayout6.xml><?xml version="1.0" encoding="utf-8"?>
<p:sldLayout xmlns:a="http://schemas.openxmlformats.org/drawingml/2006/main" xmlns:r="http://schemas.openxmlformats.org/officeDocument/2006/relationships" xmlns:p="http://schemas.openxmlformats.org/presentationml/2006/main" type="titleOnly" preserve="1">
  <p:cSld name="Pouze nadpis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>
          <a:xfrm>
            <a:off x="457200" y="274638"/>
            <a:ext cx="8229600" cy="1143000"/>
          </a:xfrm>
          <a:prstGeom prst="rect">
            <a:avLst/>
          </a:prstGeom>
        </p:spPr>
        <p:txBody>
          <a:bodyPr/>
          <a:lstStyle/>
          <a:p>
            <a:r>
              <a:rPr lang="cs-CZ" smtClean="0"/>
              <a:t>Klepnutím lze upravit styl předlohy nadpisů.</a:t>
            </a:r>
            <a:endParaRPr lang="cs-CZ"/>
          </a:p>
        </p:txBody>
      </p:sp>
    </p:spTree>
  </p:cSld>
  <p:clrMapOvr>
    <a:masterClrMapping/>
  </p:clrMapOvr>
</p:sldLayout>
</file>

<file path=ppt/slideLayouts/slideLayout7.xml><?xml version="1.0" encoding="utf-8"?>
<p:sldLayout xmlns:a="http://schemas.openxmlformats.org/drawingml/2006/main" xmlns:r="http://schemas.openxmlformats.org/officeDocument/2006/relationships" xmlns:p="http://schemas.openxmlformats.org/presentationml/2006/main" type="blank" preserve="1">
  <p:cSld name="Prázdný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</p:spTree>
  </p:cSld>
  <p:clrMapOvr>
    <a:masterClrMapping/>
  </p:clrMapOvr>
</p:sldLayout>
</file>

<file path=ppt/slideLayouts/slideLayout8.xml><?xml version="1.0" encoding="utf-8"?>
<p:sldLayout xmlns:a="http://schemas.openxmlformats.org/drawingml/2006/main" xmlns:r="http://schemas.openxmlformats.org/officeDocument/2006/relationships" xmlns:p="http://schemas.openxmlformats.org/presentationml/2006/main" type="objTx" preserve="1">
  <p:cSld name="Obsah s titulkem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>
          <a:xfrm>
            <a:off x="457200" y="273050"/>
            <a:ext cx="3008313" cy="1162050"/>
          </a:xfrm>
          <a:prstGeom prst="rect">
            <a:avLst/>
          </a:prstGeom>
        </p:spPr>
        <p:txBody>
          <a:bodyPr anchor="b"/>
          <a:lstStyle>
            <a:lvl1pPr algn="l">
              <a:defRPr sz="2000" b="1"/>
            </a:lvl1pPr>
          </a:lstStyle>
          <a:p>
            <a:r>
              <a:rPr lang="cs-CZ" smtClean="0"/>
              <a:t>Klepnutím lze upravit styl předlohy nadpisů.</a:t>
            </a:r>
            <a:endParaRPr lang="cs-CZ"/>
          </a:p>
        </p:txBody>
      </p:sp>
      <p:sp>
        <p:nvSpPr>
          <p:cNvPr id="3" name="Zástupný symbol pro obsah 2"/>
          <p:cNvSpPr>
            <a:spLocks noGrp="1"/>
          </p:cNvSpPr>
          <p:nvPr>
            <p:ph idx="1"/>
          </p:nvPr>
        </p:nvSpPr>
        <p:spPr>
          <a:xfrm>
            <a:off x="3575050" y="273050"/>
            <a:ext cx="5111750" cy="5853113"/>
          </a:xfrm>
          <a:prstGeom prst="rect">
            <a:avLst/>
          </a:prstGeom>
        </p:spPr>
        <p:txBody>
          <a:bodyPr/>
          <a:lstStyle>
            <a:lvl1pPr>
              <a:defRPr sz="3200"/>
            </a:lvl1pPr>
            <a:lvl2pPr>
              <a:defRPr sz="2800"/>
            </a:lvl2pPr>
            <a:lvl3pPr>
              <a:defRPr sz="2400"/>
            </a:lvl3pPr>
            <a:lvl4pPr>
              <a:defRPr sz="2000"/>
            </a:lvl4pPr>
            <a:lvl5pPr>
              <a:defRPr sz="2000"/>
            </a:lvl5pPr>
            <a:lvl6pPr>
              <a:defRPr sz="2000"/>
            </a:lvl6pPr>
            <a:lvl7pPr>
              <a:defRPr sz="2000"/>
            </a:lvl7pPr>
            <a:lvl8pPr>
              <a:defRPr sz="2000"/>
            </a:lvl8pPr>
            <a:lvl9pPr>
              <a:defRPr sz="2000"/>
            </a:lvl9pPr>
          </a:lstStyle>
          <a:p>
            <a:pPr lvl="0"/>
            <a:r>
              <a:rPr lang="cs-CZ" smtClean="0"/>
              <a:t>Klepnutím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/>
          </a:p>
        </p:txBody>
      </p:sp>
      <p:sp>
        <p:nvSpPr>
          <p:cNvPr id="4" name="Zástupný symbol pro text 3"/>
          <p:cNvSpPr>
            <a:spLocks noGrp="1"/>
          </p:cNvSpPr>
          <p:nvPr>
            <p:ph type="body" sz="half" idx="2"/>
          </p:nvPr>
        </p:nvSpPr>
        <p:spPr>
          <a:xfrm>
            <a:off x="457200" y="1435100"/>
            <a:ext cx="3008313" cy="4691063"/>
          </a:xfrm>
          <a:prstGeom prst="rect">
            <a:avLst/>
          </a:prstGeom>
        </p:spPr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pPr lvl="0"/>
            <a:r>
              <a:rPr lang="cs-CZ" smtClean="0"/>
              <a:t>Klepnutím lze upravit styly předlohy textu.</a:t>
            </a:r>
          </a:p>
        </p:txBody>
      </p:sp>
    </p:spTree>
  </p:cSld>
  <p:clrMapOvr>
    <a:masterClrMapping/>
  </p:clrMapOvr>
</p:sldLayout>
</file>

<file path=ppt/slideLayouts/slideLayout9.xml><?xml version="1.0" encoding="utf-8"?>
<p:sldLayout xmlns:a="http://schemas.openxmlformats.org/drawingml/2006/main" xmlns:r="http://schemas.openxmlformats.org/officeDocument/2006/relationships" xmlns:p="http://schemas.openxmlformats.org/presentationml/2006/main" type="picTx" preserve="1">
  <p:cSld name="Obrázek s titulkem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>
          <a:xfrm>
            <a:off x="1792288" y="4800600"/>
            <a:ext cx="5486400" cy="566738"/>
          </a:xfrm>
          <a:prstGeom prst="rect">
            <a:avLst/>
          </a:prstGeom>
        </p:spPr>
        <p:txBody>
          <a:bodyPr anchor="b"/>
          <a:lstStyle>
            <a:lvl1pPr algn="l">
              <a:defRPr sz="2000" b="1"/>
            </a:lvl1pPr>
          </a:lstStyle>
          <a:p>
            <a:r>
              <a:rPr lang="cs-CZ" smtClean="0"/>
              <a:t>Klepnutím lze upravit styl předlohy nadpisů.</a:t>
            </a:r>
            <a:endParaRPr lang="cs-CZ"/>
          </a:p>
        </p:txBody>
      </p:sp>
      <p:sp>
        <p:nvSpPr>
          <p:cNvPr id="3" name="Zástupný symbol pro obrázek 2"/>
          <p:cNvSpPr>
            <a:spLocks noGrp="1"/>
          </p:cNvSpPr>
          <p:nvPr>
            <p:ph type="pic" idx="1"/>
          </p:nvPr>
        </p:nvSpPr>
        <p:spPr>
          <a:xfrm>
            <a:off x="1792288" y="612775"/>
            <a:ext cx="5486400" cy="4114800"/>
          </a:xfrm>
          <a:prstGeom prst="rect">
            <a:avLst/>
          </a:prstGeom>
        </p:spPr>
        <p:txBody>
          <a:bodyPr/>
          <a:lstStyle>
            <a:lvl1pPr marL="0" indent="0">
              <a:buNone/>
              <a:defRPr sz="3200"/>
            </a:lvl1pPr>
            <a:lvl2pPr marL="457200" indent="0">
              <a:buNone/>
              <a:defRPr sz="2800"/>
            </a:lvl2pPr>
            <a:lvl3pPr marL="914400" indent="0">
              <a:buNone/>
              <a:defRPr sz="2400"/>
            </a:lvl3pPr>
            <a:lvl4pPr marL="1371600" indent="0">
              <a:buNone/>
              <a:defRPr sz="2000"/>
            </a:lvl4pPr>
            <a:lvl5pPr marL="1828800" indent="0">
              <a:buNone/>
              <a:defRPr sz="2000"/>
            </a:lvl5pPr>
            <a:lvl6pPr marL="2286000" indent="0">
              <a:buNone/>
              <a:defRPr sz="2000"/>
            </a:lvl6pPr>
            <a:lvl7pPr marL="2743200" indent="0">
              <a:buNone/>
              <a:defRPr sz="2000"/>
            </a:lvl7pPr>
            <a:lvl8pPr marL="3200400" indent="0">
              <a:buNone/>
              <a:defRPr sz="2000"/>
            </a:lvl8pPr>
            <a:lvl9pPr marL="3657600" indent="0">
              <a:buNone/>
              <a:defRPr sz="2000"/>
            </a:lvl9pPr>
          </a:lstStyle>
          <a:p>
            <a:endParaRPr lang="cs-CZ"/>
          </a:p>
        </p:txBody>
      </p:sp>
      <p:sp>
        <p:nvSpPr>
          <p:cNvPr id="4" name="Zástupný symbol pro text 3"/>
          <p:cNvSpPr>
            <a:spLocks noGrp="1"/>
          </p:cNvSpPr>
          <p:nvPr>
            <p:ph type="body" sz="half" idx="2"/>
          </p:nvPr>
        </p:nvSpPr>
        <p:spPr>
          <a:xfrm>
            <a:off x="1792288" y="5367338"/>
            <a:ext cx="5486400" cy="804862"/>
          </a:xfrm>
          <a:prstGeom prst="rect">
            <a:avLst/>
          </a:prstGeom>
        </p:spPr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pPr lvl="0"/>
            <a:r>
              <a:rPr lang="cs-CZ" smtClean="0"/>
              <a:t>Klepnutím lze upravit styly předlohy textu.</a:t>
            </a:r>
          </a:p>
        </p:txBody>
      </p:sp>
    </p:spTree>
  </p:cSld>
  <p:clrMapOvr>
    <a:masterClrMapping/>
  </p:clrMapOvr>
</p:sldLayout>
</file>

<file path=ppt/slideLayouts/slideLayout10.xml><?xml version="1.0" encoding="utf-8"?>
<p:sldLayout xmlns:a="http://schemas.openxmlformats.org/drawingml/2006/main" xmlns:r="http://schemas.openxmlformats.org/officeDocument/2006/relationships" xmlns:p="http://schemas.openxmlformats.org/presentationml/2006/main" type="vertTx" preserve="1">
  <p:cSld name="Nadpis a svislý tex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>
          <a:xfrm>
            <a:off x="457200" y="274638"/>
            <a:ext cx="8229600" cy="1143000"/>
          </a:xfrm>
          <a:prstGeom prst="rect">
            <a:avLst/>
          </a:prstGeom>
        </p:spPr>
        <p:txBody>
          <a:bodyPr/>
          <a:lstStyle/>
          <a:p>
            <a:r>
              <a:rPr lang="cs-CZ" smtClean="0"/>
              <a:t>Klepnutím lze upravit styl předlohy nadpisů.</a:t>
            </a:r>
            <a:endParaRPr lang="cs-CZ"/>
          </a:p>
        </p:txBody>
      </p:sp>
      <p:sp>
        <p:nvSpPr>
          <p:cNvPr id="3" name="Zástupný symbol pro svislý text 2"/>
          <p:cNvSpPr>
            <a:spLocks noGrp="1"/>
          </p:cNvSpPr>
          <p:nvPr>
            <p:ph type="body" orient="vert" idx="1"/>
          </p:nvPr>
        </p:nvSpPr>
        <p:spPr>
          <a:xfrm>
            <a:off x="457200" y="1600200"/>
            <a:ext cx="8229600" cy="4525963"/>
          </a:xfrm>
          <a:prstGeom prst="rect">
            <a:avLst/>
          </a:prstGeom>
        </p:spPr>
        <p:txBody>
          <a:bodyPr vert="eaVert"/>
          <a:lstStyle/>
          <a:p>
            <a:pPr lvl="0"/>
            <a:r>
              <a:rPr lang="cs-CZ" smtClean="0"/>
              <a:t>Klepnutím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/>
          </a:p>
        </p:txBody>
      </p:sp>
    </p:spTree>
  </p:cSld>
  <p:clrMapOvr>
    <a:masterClrMapping/>
  </p:clrMapOvr>
</p:sldLayout>
</file>

<file path=ppt/slideLayouts/slideLayout11.xml><?xml version="1.0" encoding="utf-8"?>
<p:sldLayout xmlns:a="http://schemas.openxmlformats.org/drawingml/2006/main" xmlns:r="http://schemas.openxmlformats.org/officeDocument/2006/relationships" xmlns:p="http://schemas.openxmlformats.org/presentationml/2006/main" type="vertTitleAndTx" preserve="1">
  <p:cSld name="Svislý nadpis a tex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vislý nadpis 1"/>
          <p:cNvSpPr>
            <a:spLocks noGrp="1"/>
          </p:cNvSpPr>
          <p:nvPr>
            <p:ph type="title" orient="vert"/>
          </p:nvPr>
        </p:nvSpPr>
        <p:spPr>
          <a:xfrm>
            <a:off x="6629400" y="274638"/>
            <a:ext cx="2057400" cy="5851525"/>
          </a:xfrm>
          <a:prstGeom prst="rect">
            <a:avLst/>
          </a:prstGeom>
        </p:spPr>
        <p:txBody>
          <a:bodyPr vert="eaVert"/>
          <a:lstStyle/>
          <a:p>
            <a:r>
              <a:rPr lang="cs-CZ" smtClean="0"/>
              <a:t>Klepnutím lze upravit styl předlohy nadpisů.</a:t>
            </a:r>
            <a:endParaRPr lang="cs-CZ"/>
          </a:p>
        </p:txBody>
      </p:sp>
      <p:sp>
        <p:nvSpPr>
          <p:cNvPr id="3" name="Zástupný symbol pro svislý text 2"/>
          <p:cNvSpPr>
            <a:spLocks noGrp="1"/>
          </p:cNvSpPr>
          <p:nvPr>
            <p:ph type="body" orient="vert" idx="1"/>
          </p:nvPr>
        </p:nvSpPr>
        <p:spPr>
          <a:xfrm>
            <a:off x="457200" y="274638"/>
            <a:ext cx="6019800" cy="5851525"/>
          </a:xfrm>
          <a:prstGeom prst="rect">
            <a:avLst/>
          </a:prstGeom>
        </p:spPr>
        <p:txBody>
          <a:bodyPr vert="eaVert"/>
          <a:lstStyle/>
          <a:p>
            <a:pPr lvl="0"/>
            <a:r>
              <a:rPr lang="cs-CZ" smtClean="0"/>
              <a:t>Klepnutím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/>
          </a:p>
        </p:txBody>
      </p:sp>
    </p:spTree>
  </p:cSld>
  <p:clrMapOvr>
    <a:masterClrMapping/>
  </p:clrMapOvr>
</p:sldLayout>
</file>

<file path=ppt/slideMasters/_rels/slideMaster1.xml.rels><?xml version="1.0" encoding="UTF-8" standalone="yes"?>
<Relationships xmlns="http://schemas.openxmlformats.org/package/2006/relationships"><Relationship Id="rId8" Type="http://schemas.openxmlformats.org/officeDocument/2006/relationships/slideLayout" Target="../slideLayouts/slideLayout8.xml"/><Relationship Id="rId13" Type="http://schemas.openxmlformats.org/officeDocument/2006/relationships/image" Target="../media/image1.jpeg"/><Relationship Id="rId3" Type="http://schemas.openxmlformats.org/officeDocument/2006/relationships/slideLayout" Target="../slideLayouts/slideLayout3.xml"/><Relationship Id="rId7" Type="http://schemas.openxmlformats.org/officeDocument/2006/relationships/slideLayout" Target="../slideLayouts/slideLayout7.xml"/><Relationship Id="rId12" Type="http://schemas.openxmlformats.org/officeDocument/2006/relationships/theme" Target="../theme/theme1.xml"/><Relationship Id="rId2" Type="http://schemas.openxmlformats.org/officeDocument/2006/relationships/slideLayout" Target="../slideLayouts/slideLayout2.xml"/><Relationship Id="rId1" Type="http://schemas.openxmlformats.org/officeDocument/2006/relationships/slideLayout" Target="../slideLayouts/slideLayout1.xml"/><Relationship Id="rId6" Type="http://schemas.openxmlformats.org/officeDocument/2006/relationships/slideLayout" Target="../slideLayouts/slideLayout6.xml"/><Relationship Id="rId11" Type="http://schemas.openxmlformats.org/officeDocument/2006/relationships/slideLayout" Target="../slideLayouts/slideLayout11.xml"/><Relationship Id="rId5" Type="http://schemas.openxmlformats.org/officeDocument/2006/relationships/slideLayout" Target="../slideLayouts/slideLayout5.xml"/><Relationship Id="rId10" Type="http://schemas.openxmlformats.org/officeDocument/2006/relationships/slideLayout" Target="../slideLayouts/slideLayout10.xml"/><Relationship Id="rId4" Type="http://schemas.openxmlformats.org/officeDocument/2006/relationships/slideLayout" Target="../slideLayouts/slideLayout4.xml"/><Relationship Id="rId9" Type="http://schemas.openxmlformats.org/officeDocument/2006/relationships/slideLayout" Target="../slideLayouts/slideLayout9.xml"/></Relationships>
</file>

<file path=ppt/slideMasters/slideMaster1.xml><?xml version="1.0" encoding="utf-8"?>
<p:sldMaster xmlns:a="http://schemas.openxmlformats.org/drawingml/2006/main" xmlns:r="http://schemas.openxmlformats.org/officeDocument/2006/relationships" xmlns:p="http://schemas.openxmlformats.org/presentationml/2006/main">
  <p:cSld>
    <p:bg>
      <p:bgPr>
        <a:solidFill>
          <a:schemeClr val="bg1"/>
        </a:solid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1047" name="Picture 23" descr="aezeazImasdfqqge1azrazr"/>
          <p:cNvPicPr>
            <a:picLocks noChangeAspect="1" noChangeArrowheads="1"/>
          </p:cNvPicPr>
          <p:nvPr userDrawn="1"/>
        </p:nvPicPr>
        <p:blipFill>
          <a:blip r:embed="rId13" cstate="print"/>
          <a:srcRect/>
          <a:stretch>
            <a:fillRect/>
          </a:stretch>
        </p:blipFill>
        <p:spPr bwMode="auto">
          <a:xfrm>
            <a:off x="0" y="0"/>
            <a:ext cx="9144000" cy="6858000"/>
          </a:xfrm>
          <a:prstGeom prst="rect">
            <a:avLst/>
          </a:prstGeom>
          <a:noFill/>
        </p:spPr>
      </p:pic>
      <p:sp>
        <p:nvSpPr>
          <p:cNvPr id="1032" name="Text Box 8"/>
          <p:cNvSpPr txBox="1">
            <a:spLocks noChangeArrowheads="1"/>
          </p:cNvSpPr>
          <p:nvPr userDrawn="1"/>
        </p:nvSpPr>
        <p:spPr bwMode="auto">
          <a:xfrm>
            <a:off x="7889875" y="6308725"/>
            <a:ext cx="1073150" cy="366713"/>
          </a:xfrm>
          <a:prstGeom prst="rect">
            <a:avLst/>
          </a:prstGeom>
          <a:noFill/>
          <a:ln w="9525">
            <a:noFill/>
            <a:miter lim="800000"/>
            <a:headEnd/>
            <a:tailEnd/>
          </a:ln>
          <a:effectLst/>
        </p:spPr>
        <p:txBody>
          <a:bodyPr wrap="none">
            <a:spAutoFit/>
          </a:bodyPr>
          <a:lstStyle/>
          <a:p>
            <a:pPr algn="ctr"/>
            <a:r>
              <a:rPr lang="fr-FR" b="1">
                <a:solidFill>
                  <a:srgbClr val="07A3C9"/>
                </a:solidFill>
              </a:rPr>
              <a:t>Page </a:t>
            </a:r>
            <a:fld id="{2C0D1269-FE34-4E55-9A50-75E4680604BF}" type="slidenum">
              <a:rPr lang="fr-FR" b="1">
                <a:solidFill>
                  <a:srgbClr val="07A3C9"/>
                </a:solidFill>
              </a:rPr>
              <a:pPr algn="ctr"/>
              <a:t>‹#›</a:t>
            </a:fld>
            <a:endParaRPr lang="fr-FR" b="1">
              <a:solidFill>
                <a:srgbClr val="07A3C9"/>
              </a:solidFill>
            </a:endParaRPr>
          </a:p>
        </p:txBody>
      </p:sp>
    </p:spTree>
  </p:cSld>
  <p:clrMap bg1="lt1" tx1="dk1" bg2="lt2" tx2="dk2" accent1="accent1" accent2="accent2" accent3="accent3" accent4="accent4" accent5="accent5" accent6="accent6" hlink="hlink" folHlink="folHlink"/>
  <p:sldLayoutIdLst>
    <p:sldLayoutId id="2147483649" r:id="rId1"/>
    <p:sldLayoutId id="2147483650" r:id="rId2"/>
    <p:sldLayoutId id="2147483651" r:id="rId3"/>
    <p:sldLayoutId id="2147483652" r:id="rId4"/>
    <p:sldLayoutId id="2147483653" r:id="rId5"/>
    <p:sldLayoutId id="2147483654" r:id="rId6"/>
    <p:sldLayoutId id="2147483655" r:id="rId7"/>
    <p:sldLayoutId id="2147483656" r:id="rId8"/>
    <p:sldLayoutId id="2147483657" r:id="rId9"/>
    <p:sldLayoutId id="2147483658" r:id="rId10"/>
    <p:sldLayoutId id="2147483659" r:id="rId11"/>
  </p:sldLayoutIdLst>
  <p:txStyles>
    <p:titleStyle>
      <a:lvl1pPr algn="ctr" rtl="0" fontAlgn="base">
        <a:spcBef>
          <a:spcPct val="0"/>
        </a:spcBef>
        <a:spcAft>
          <a:spcPct val="0"/>
        </a:spcAft>
        <a:defRPr sz="4400">
          <a:solidFill>
            <a:schemeClr val="tx2"/>
          </a:solidFill>
          <a:latin typeface="+mj-lt"/>
          <a:ea typeface="+mj-ea"/>
          <a:cs typeface="+mj-cs"/>
        </a:defRPr>
      </a:lvl1pPr>
      <a:lvl2pPr algn="ctr" rtl="0" fontAlgn="base">
        <a:spcBef>
          <a:spcPct val="0"/>
        </a:spcBef>
        <a:spcAft>
          <a:spcPct val="0"/>
        </a:spcAft>
        <a:defRPr sz="4400">
          <a:solidFill>
            <a:schemeClr val="tx2"/>
          </a:solidFill>
          <a:latin typeface="Arial" charset="0"/>
          <a:cs typeface="Arial" charset="0"/>
        </a:defRPr>
      </a:lvl2pPr>
      <a:lvl3pPr algn="ctr" rtl="0" fontAlgn="base">
        <a:spcBef>
          <a:spcPct val="0"/>
        </a:spcBef>
        <a:spcAft>
          <a:spcPct val="0"/>
        </a:spcAft>
        <a:defRPr sz="4400">
          <a:solidFill>
            <a:schemeClr val="tx2"/>
          </a:solidFill>
          <a:latin typeface="Arial" charset="0"/>
          <a:cs typeface="Arial" charset="0"/>
        </a:defRPr>
      </a:lvl3pPr>
      <a:lvl4pPr algn="ctr" rtl="0" fontAlgn="base">
        <a:spcBef>
          <a:spcPct val="0"/>
        </a:spcBef>
        <a:spcAft>
          <a:spcPct val="0"/>
        </a:spcAft>
        <a:defRPr sz="4400">
          <a:solidFill>
            <a:schemeClr val="tx2"/>
          </a:solidFill>
          <a:latin typeface="Arial" charset="0"/>
          <a:cs typeface="Arial" charset="0"/>
        </a:defRPr>
      </a:lvl4pPr>
      <a:lvl5pPr algn="ctr" rtl="0" fontAlgn="base">
        <a:spcBef>
          <a:spcPct val="0"/>
        </a:spcBef>
        <a:spcAft>
          <a:spcPct val="0"/>
        </a:spcAft>
        <a:defRPr sz="4400">
          <a:solidFill>
            <a:schemeClr val="tx2"/>
          </a:solidFill>
          <a:latin typeface="Arial" charset="0"/>
          <a:cs typeface="Arial" charset="0"/>
        </a:defRPr>
      </a:lvl5pPr>
      <a:lvl6pPr marL="457200" algn="ctr" rtl="0" fontAlgn="base">
        <a:spcBef>
          <a:spcPct val="0"/>
        </a:spcBef>
        <a:spcAft>
          <a:spcPct val="0"/>
        </a:spcAft>
        <a:defRPr sz="4400">
          <a:solidFill>
            <a:schemeClr val="tx2"/>
          </a:solidFill>
          <a:latin typeface="Arial" charset="0"/>
          <a:cs typeface="Arial" charset="0"/>
        </a:defRPr>
      </a:lvl6pPr>
      <a:lvl7pPr marL="914400" algn="ctr" rtl="0" fontAlgn="base">
        <a:spcBef>
          <a:spcPct val="0"/>
        </a:spcBef>
        <a:spcAft>
          <a:spcPct val="0"/>
        </a:spcAft>
        <a:defRPr sz="4400">
          <a:solidFill>
            <a:schemeClr val="tx2"/>
          </a:solidFill>
          <a:latin typeface="Arial" charset="0"/>
          <a:cs typeface="Arial" charset="0"/>
        </a:defRPr>
      </a:lvl7pPr>
      <a:lvl8pPr marL="1371600" algn="ctr" rtl="0" fontAlgn="base">
        <a:spcBef>
          <a:spcPct val="0"/>
        </a:spcBef>
        <a:spcAft>
          <a:spcPct val="0"/>
        </a:spcAft>
        <a:defRPr sz="4400">
          <a:solidFill>
            <a:schemeClr val="tx2"/>
          </a:solidFill>
          <a:latin typeface="Arial" charset="0"/>
          <a:cs typeface="Arial" charset="0"/>
        </a:defRPr>
      </a:lvl8pPr>
      <a:lvl9pPr marL="1828800" algn="ctr" rtl="0" fontAlgn="base">
        <a:spcBef>
          <a:spcPct val="0"/>
        </a:spcBef>
        <a:spcAft>
          <a:spcPct val="0"/>
        </a:spcAft>
        <a:defRPr sz="4400">
          <a:solidFill>
            <a:schemeClr val="tx2"/>
          </a:solidFill>
          <a:latin typeface="Arial" charset="0"/>
          <a:cs typeface="Arial" charset="0"/>
        </a:defRPr>
      </a:lvl9pPr>
    </p:titleStyle>
    <p:bodyStyle>
      <a:lvl1pPr marL="342900" indent="-342900" algn="l" rtl="0" fontAlgn="base">
        <a:spcBef>
          <a:spcPct val="20000"/>
        </a:spcBef>
        <a:spcAft>
          <a:spcPct val="0"/>
        </a:spcAft>
        <a:buChar char="•"/>
        <a:defRPr sz="3200">
          <a:solidFill>
            <a:schemeClr val="tx1"/>
          </a:solidFill>
          <a:latin typeface="+mn-lt"/>
          <a:ea typeface="+mn-ea"/>
          <a:cs typeface="+mn-cs"/>
        </a:defRPr>
      </a:lvl1pPr>
      <a:lvl2pPr marL="742950" indent="-285750" algn="l" rtl="0" fontAlgn="base">
        <a:spcBef>
          <a:spcPct val="20000"/>
        </a:spcBef>
        <a:spcAft>
          <a:spcPct val="0"/>
        </a:spcAft>
        <a:buChar char="–"/>
        <a:defRPr sz="2800">
          <a:solidFill>
            <a:schemeClr val="tx1"/>
          </a:solidFill>
          <a:latin typeface="+mn-lt"/>
          <a:cs typeface="+mn-cs"/>
        </a:defRPr>
      </a:lvl2pPr>
      <a:lvl3pPr marL="1143000" indent="-228600" algn="l" rtl="0" fontAlgn="base">
        <a:spcBef>
          <a:spcPct val="20000"/>
        </a:spcBef>
        <a:spcAft>
          <a:spcPct val="0"/>
        </a:spcAft>
        <a:buChar char="•"/>
        <a:defRPr sz="2400">
          <a:solidFill>
            <a:schemeClr val="tx1"/>
          </a:solidFill>
          <a:latin typeface="+mn-lt"/>
          <a:cs typeface="+mn-cs"/>
        </a:defRPr>
      </a:lvl3pPr>
      <a:lvl4pPr marL="1600200" indent="-228600" algn="l" rtl="0" fontAlgn="base">
        <a:spcBef>
          <a:spcPct val="20000"/>
        </a:spcBef>
        <a:spcAft>
          <a:spcPct val="0"/>
        </a:spcAft>
        <a:buChar char="–"/>
        <a:defRPr sz="2000">
          <a:solidFill>
            <a:schemeClr val="tx1"/>
          </a:solidFill>
          <a:latin typeface="+mn-lt"/>
          <a:cs typeface="+mn-cs"/>
        </a:defRPr>
      </a:lvl4pPr>
      <a:lvl5pPr marL="2057400" indent="-228600" algn="l" rtl="0" fontAlgn="base">
        <a:spcBef>
          <a:spcPct val="20000"/>
        </a:spcBef>
        <a:spcAft>
          <a:spcPct val="0"/>
        </a:spcAft>
        <a:buChar char="»"/>
        <a:defRPr sz="2000">
          <a:solidFill>
            <a:schemeClr val="tx1"/>
          </a:solidFill>
          <a:latin typeface="+mn-lt"/>
          <a:cs typeface="+mn-cs"/>
        </a:defRPr>
      </a:lvl5pPr>
      <a:lvl6pPr marL="2514600" indent="-228600" algn="l" rtl="0" fontAlgn="base">
        <a:spcBef>
          <a:spcPct val="20000"/>
        </a:spcBef>
        <a:spcAft>
          <a:spcPct val="0"/>
        </a:spcAft>
        <a:buChar char="»"/>
        <a:defRPr sz="2000">
          <a:solidFill>
            <a:schemeClr val="tx1"/>
          </a:solidFill>
          <a:latin typeface="+mn-lt"/>
          <a:cs typeface="+mn-cs"/>
        </a:defRPr>
      </a:lvl6pPr>
      <a:lvl7pPr marL="2971800" indent="-228600" algn="l" rtl="0" fontAlgn="base">
        <a:spcBef>
          <a:spcPct val="20000"/>
        </a:spcBef>
        <a:spcAft>
          <a:spcPct val="0"/>
        </a:spcAft>
        <a:buChar char="»"/>
        <a:defRPr sz="2000">
          <a:solidFill>
            <a:schemeClr val="tx1"/>
          </a:solidFill>
          <a:latin typeface="+mn-lt"/>
          <a:cs typeface="+mn-cs"/>
        </a:defRPr>
      </a:lvl7pPr>
      <a:lvl8pPr marL="3429000" indent="-228600" algn="l" rtl="0" fontAlgn="base">
        <a:spcBef>
          <a:spcPct val="20000"/>
        </a:spcBef>
        <a:spcAft>
          <a:spcPct val="0"/>
        </a:spcAft>
        <a:buChar char="»"/>
        <a:defRPr sz="2000">
          <a:solidFill>
            <a:schemeClr val="tx1"/>
          </a:solidFill>
          <a:latin typeface="+mn-lt"/>
          <a:cs typeface="+mn-cs"/>
        </a:defRPr>
      </a:lvl8pPr>
      <a:lvl9pPr marL="3886200" indent="-228600" algn="l" rtl="0" fontAlgn="base">
        <a:spcBef>
          <a:spcPct val="20000"/>
        </a:spcBef>
        <a:spcAft>
          <a:spcPct val="0"/>
        </a:spcAft>
        <a:buChar char="»"/>
        <a:defRPr sz="2000">
          <a:solidFill>
            <a:schemeClr val="tx1"/>
          </a:solidFill>
          <a:latin typeface="+mn-lt"/>
          <a:cs typeface="+mn-cs"/>
        </a:defRPr>
      </a:lvl9pPr>
    </p:bodyStyle>
    <p:otherStyle>
      <a:defPPr>
        <a:defRPr lang="cs-CZ"/>
      </a:defPPr>
      <a:lvl1pPr marL="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1pPr>
      <a:lvl2pPr marL="457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2pPr>
      <a:lvl3pPr marL="914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3pPr>
      <a:lvl4pPr marL="1371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18288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2860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743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200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657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otherStyle>
  </p:txStyles>
</p:sldMaster>
</file>

<file path=ppt/slides/_rels/slide1.xml.rels><?xml version="1.0" encoding="UTF-8" standalone="yes"?>
<Relationships xmlns="http://schemas.openxmlformats.org/package/2006/relationships"><Relationship Id="rId3" Type="http://schemas.openxmlformats.org/officeDocument/2006/relationships/image" Target="../media/image3.jpeg"/><Relationship Id="rId2" Type="http://schemas.openxmlformats.org/officeDocument/2006/relationships/image" Target="../media/image2.jpeg"/><Relationship Id="rId1" Type="http://schemas.openxmlformats.org/officeDocument/2006/relationships/slideLayout" Target="../slideLayouts/slideLayout1.xml"/><Relationship Id="rId4" Type="http://schemas.openxmlformats.org/officeDocument/2006/relationships/image" Target="../media/image4.jpeg"/></Relationships>
</file>

<file path=ppt/slides/_rels/slide2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3.xml.rels><?xml version="1.0" encoding="UTF-8" standalone="yes"?>
<Relationships xmlns="http://schemas.openxmlformats.org/package/2006/relationships"><Relationship Id="rId2" Type="http://schemas.openxmlformats.org/officeDocument/2006/relationships/image" Target="../media/image1.jpeg"/><Relationship Id="rId1" Type="http://schemas.openxmlformats.org/officeDocument/2006/relationships/slideLayout" Target="../slideLayouts/slideLayout1.xml"/></Relationships>
</file>

<file path=ppt/slides/_rels/slide4.xml.rels><?xml version="1.0" encoding="UTF-8" standalone="yes"?>
<Relationships xmlns="http://schemas.openxmlformats.org/package/2006/relationships"><Relationship Id="rId3" Type="http://schemas.openxmlformats.org/officeDocument/2006/relationships/image" Target="../media/image5.jpeg"/><Relationship Id="rId2" Type="http://schemas.openxmlformats.org/officeDocument/2006/relationships/notesSlide" Target="../notesSlides/notesSlide1.xml"/><Relationship Id="rId1" Type="http://schemas.openxmlformats.org/officeDocument/2006/relationships/slideLayout" Target="../slideLayouts/slideLayout7.xml"/></Relationships>
</file>

<file path=ppt/slides/_rels/slide5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6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7.xml.rels><?xml version="1.0" encoding="UTF-8" standalone="yes"?>
<Relationships xmlns="http://schemas.openxmlformats.org/package/2006/relationships"><Relationship Id="rId2" Type="http://schemas.openxmlformats.org/officeDocument/2006/relationships/notesSlide" Target="../notesSlides/notesSlide2.xml"/><Relationship Id="rId1" Type="http://schemas.openxmlformats.org/officeDocument/2006/relationships/slideLayout" Target="../slideLayouts/slideLayout2.xml"/></Relationships>
</file>

<file path=ppt/slides/_rels/slide8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9.xml.rels><?xml version="1.0" encoding="UTF-8" standalone="yes"?>
<Relationships xmlns="http://schemas.openxmlformats.org/package/2006/relationships"><Relationship Id="rId2" Type="http://schemas.openxmlformats.org/officeDocument/2006/relationships/notesSlide" Target="../notesSlides/notesSlide3.xml"/><Relationship Id="rId1" Type="http://schemas.openxmlformats.org/officeDocument/2006/relationships/slideLayout" Target="../slideLayouts/slideLayout2.xml"/></Relationships>
</file>

<file path=ppt/slides/_rels/slide10.xml.rels><?xml version="1.0" encoding="UTF-8" standalone="yes"?>
<Relationships xmlns="http://schemas.openxmlformats.org/package/2006/relationships"><Relationship Id="rId2" Type="http://schemas.openxmlformats.org/officeDocument/2006/relationships/notesSlide" Target="../notesSlides/notesSlide4.xml"/><Relationship Id="rId1" Type="http://schemas.openxmlformats.org/officeDocument/2006/relationships/slideLayout" Target="../slideLayouts/slideLayout2.xml"/></Relationships>
</file>

<file path=ppt/slides/_rels/slide11.xml.rels><?xml version="1.0" encoding="UTF-8" standalone="yes"?>
<Relationships xmlns="http://schemas.openxmlformats.org/package/2006/relationships"><Relationship Id="rId3" Type="http://schemas.openxmlformats.org/officeDocument/2006/relationships/image" Target="../media/image6.jpeg"/><Relationship Id="rId2" Type="http://schemas.openxmlformats.org/officeDocument/2006/relationships/notesSlide" Target="../notesSlides/notesSlide5.xml"/><Relationship Id="rId1" Type="http://schemas.openxmlformats.org/officeDocument/2006/relationships/slideLayout" Target="../slideLayouts/slideLayout2.xml"/></Relationships>
</file>

<file path=ppt/slides/_rels/slide12.xml.rels><?xml version="1.0" encoding="UTF-8" standalone="yes"?>
<Relationships xmlns="http://schemas.openxmlformats.org/package/2006/relationships"><Relationship Id="rId3" Type="http://schemas.openxmlformats.org/officeDocument/2006/relationships/hyperlink" Target="http://mmr.cz/getmedia/972b6eef-d405-4fac-906c-7de59435c861/GetFile8_3.pdf.com/pic.mhtml?id=86655436207/cestovni-ruch%20/" TargetMode="External"/><Relationship Id="rId2" Type="http://schemas.openxmlformats.org/officeDocument/2006/relationships/hyperlink" Target="http://www.shutterstock.com/pic.mhtml?id=86655436207/cestovni-ruch" TargetMode="External"/><Relationship Id="rId1" Type="http://schemas.openxmlformats.org/officeDocument/2006/relationships/slideLayout" Target="../slideLayouts/slideLayout2.xml"/></Relationships>
</file>

<file path=ppt/slides/slide1.xml><?xml version="1.0" encoding="utf-8"?>
<p:sld xmlns:a="http://schemas.openxmlformats.org/drawingml/2006/main" xmlns:r="http://schemas.openxmlformats.org/officeDocument/2006/relationships" xmlns:p="http://schemas.openxmlformats.org/presentationml/2006/main" showMasterSp="0">
  <p:cSld>
    <p:bg>
      <p:bgPr>
        <a:blipFill dpi="0" rotWithShape="1">
          <a:blip r:embed="rId2" cstate="print">
            <a:lum/>
          </a:blip>
          <a:srcRect/>
          <a:stretch>
            <a:fillRect/>
          </a:stretch>
        </a:blip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4" name="Nadpis 1"/>
          <p:cNvSpPr>
            <a:spLocks noGrp="1"/>
          </p:cNvSpPr>
          <p:nvPr/>
        </p:nvSpPr>
        <p:spPr>
          <a:xfrm>
            <a:off x="685800" y="1989138"/>
            <a:ext cx="7772400" cy="650875"/>
          </a:xfrm>
          <a:prstGeom prst="rect">
            <a:avLst/>
          </a:prstGeom>
        </p:spPr>
        <p:txBody>
          <a:bodyPr rtlCol="0">
            <a:normAutofit/>
          </a:bodyPr>
          <a:lstStyle>
            <a:lvl1pPr algn="ctr" rtl="0" fontAlgn="base">
              <a:spcBef>
                <a:spcPct val="0"/>
              </a:spcBef>
              <a:spcAft>
                <a:spcPct val="0"/>
              </a:spcAft>
              <a:defRPr sz="4400">
                <a:solidFill>
                  <a:schemeClr val="tx2"/>
                </a:solidFill>
                <a:latin typeface="+mj-lt"/>
                <a:ea typeface="+mj-ea"/>
                <a:cs typeface="+mj-cs"/>
              </a:defRPr>
            </a:lvl1pPr>
            <a:lvl2pPr algn="ctr" rtl="0" fontAlgn="base">
              <a:spcBef>
                <a:spcPct val="0"/>
              </a:spcBef>
              <a:spcAft>
                <a:spcPct val="0"/>
              </a:spcAft>
              <a:defRPr sz="4400">
                <a:solidFill>
                  <a:schemeClr val="tx2"/>
                </a:solidFill>
                <a:latin typeface="Arial" charset="0"/>
                <a:cs typeface="Arial" charset="0"/>
              </a:defRPr>
            </a:lvl2pPr>
            <a:lvl3pPr algn="ctr" rtl="0" fontAlgn="base">
              <a:spcBef>
                <a:spcPct val="0"/>
              </a:spcBef>
              <a:spcAft>
                <a:spcPct val="0"/>
              </a:spcAft>
              <a:defRPr sz="4400">
                <a:solidFill>
                  <a:schemeClr val="tx2"/>
                </a:solidFill>
                <a:latin typeface="Arial" charset="0"/>
                <a:cs typeface="Arial" charset="0"/>
              </a:defRPr>
            </a:lvl3pPr>
            <a:lvl4pPr algn="ctr" rtl="0" fontAlgn="base">
              <a:spcBef>
                <a:spcPct val="0"/>
              </a:spcBef>
              <a:spcAft>
                <a:spcPct val="0"/>
              </a:spcAft>
              <a:defRPr sz="4400">
                <a:solidFill>
                  <a:schemeClr val="tx2"/>
                </a:solidFill>
                <a:latin typeface="Arial" charset="0"/>
                <a:cs typeface="Arial" charset="0"/>
              </a:defRPr>
            </a:lvl4pPr>
            <a:lvl5pPr algn="ctr" rtl="0" fontAlgn="base">
              <a:spcBef>
                <a:spcPct val="0"/>
              </a:spcBef>
              <a:spcAft>
                <a:spcPct val="0"/>
              </a:spcAft>
              <a:defRPr sz="4400">
                <a:solidFill>
                  <a:schemeClr val="tx2"/>
                </a:solidFill>
                <a:latin typeface="Arial" charset="0"/>
                <a:cs typeface="Arial" charset="0"/>
              </a:defRPr>
            </a:lvl5pPr>
            <a:lvl6pPr marL="457200" algn="ctr" rtl="0" fontAlgn="base">
              <a:spcBef>
                <a:spcPct val="0"/>
              </a:spcBef>
              <a:spcAft>
                <a:spcPct val="0"/>
              </a:spcAft>
              <a:defRPr sz="4400">
                <a:solidFill>
                  <a:schemeClr val="tx2"/>
                </a:solidFill>
                <a:latin typeface="Arial" charset="0"/>
                <a:cs typeface="Arial" charset="0"/>
              </a:defRPr>
            </a:lvl6pPr>
            <a:lvl7pPr marL="914400" algn="ctr" rtl="0" fontAlgn="base">
              <a:spcBef>
                <a:spcPct val="0"/>
              </a:spcBef>
              <a:spcAft>
                <a:spcPct val="0"/>
              </a:spcAft>
              <a:defRPr sz="4400">
                <a:solidFill>
                  <a:schemeClr val="tx2"/>
                </a:solidFill>
                <a:latin typeface="Arial" charset="0"/>
                <a:cs typeface="Arial" charset="0"/>
              </a:defRPr>
            </a:lvl7pPr>
            <a:lvl8pPr marL="1371600" algn="ctr" rtl="0" fontAlgn="base">
              <a:spcBef>
                <a:spcPct val="0"/>
              </a:spcBef>
              <a:spcAft>
                <a:spcPct val="0"/>
              </a:spcAft>
              <a:defRPr sz="4400">
                <a:solidFill>
                  <a:schemeClr val="tx2"/>
                </a:solidFill>
                <a:latin typeface="Arial" charset="0"/>
                <a:cs typeface="Arial" charset="0"/>
              </a:defRPr>
            </a:lvl8pPr>
            <a:lvl9pPr marL="1828800" algn="ctr" rtl="0" fontAlgn="base">
              <a:spcBef>
                <a:spcPct val="0"/>
              </a:spcBef>
              <a:spcAft>
                <a:spcPct val="0"/>
              </a:spcAft>
              <a:defRPr sz="4400">
                <a:solidFill>
                  <a:schemeClr val="tx2"/>
                </a:solidFill>
                <a:latin typeface="Arial" charset="0"/>
                <a:cs typeface="Arial" charset="0"/>
              </a:defRPr>
            </a:lvl9pPr>
          </a:lstStyle>
          <a:p>
            <a:pPr fontAlgn="auto">
              <a:spcAft>
                <a:spcPts val="0"/>
              </a:spcAft>
              <a:defRPr/>
            </a:pPr>
            <a:r>
              <a:rPr lang="cs-CZ" sz="3200" dirty="0" smtClean="0"/>
              <a:t>Právní úprava cestovného ruchu v ČR</a:t>
            </a:r>
          </a:p>
        </p:txBody>
      </p:sp>
      <p:sp>
        <p:nvSpPr>
          <p:cNvPr id="5" name="Podnadpis 2"/>
          <p:cNvSpPr>
            <a:spLocks noGrp="1"/>
          </p:cNvSpPr>
          <p:nvPr/>
        </p:nvSpPr>
        <p:spPr>
          <a:xfrm>
            <a:off x="1463675" y="2781300"/>
            <a:ext cx="6400800" cy="622300"/>
          </a:xfrm>
          <a:prstGeom prst="rect">
            <a:avLst/>
          </a:prstGeom>
        </p:spPr>
        <p:txBody>
          <a:bodyPr rtlCol="0">
            <a:normAutofit fontScale="62500" lnSpcReduction="20000"/>
          </a:bodyPr>
          <a:lstStyle>
            <a:lvl1pPr marL="0" indent="0" algn="ctr" rtl="0" fontAlgn="base">
              <a:spcBef>
                <a:spcPct val="20000"/>
              </a:spcBef>
              <a:spcAft>
                <a:spcPct val="0"/>
              </a:spcAft>
              <a:buNone/>
              <a:defRPr sz="3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indent="0" algn="ctr" rtl="0" fontAlgn="base">
              <a:spcBef>
                <a:spcPct val="20000"/>
              </a:spcBef>
              <a:spcAft>
                <a:spcPct val="0"/>
              </a:spcAft>
              <a:buNone/>
              <a:defRPr sz="2800">
                <a:solidFill>
                  <a:schemeClr val="tx1"/>
                </a:solidFill>
                <a:latin typeface="+mn-lt"/>
                <a:cs typeface="+mn-cs"/>
              </a:defRPr>
            </a:lvl2pPr>
            <a:lvl3pPr marL="914400" indent="0" algn="ctr" rtl="0" fontAlgn="base">
              <a:spcBef>
                <a:spcPct val="20000"/>
              </a:spcBef>
              <a:spcAft>
                <a:spcPct val="0"/>
              </a:spcAft>
              <a:buNone/>
              <a:defRPr sz="2400">
                <a:solidFill>
                  <a:schemeClr val="tx1"/>
                </a:solidFill>
                <a:latin typeface="+mn-lt"/>
                <a:cs typeface="+mn-cs"/>
              </a:defRPr>
            </a:lvl3pPr>
            <a:lvl4pPr marL="1371600" indent="0" algn="ctr" rtl="0" fontAlgn="base">
              <a:spcBef>
                <a:spcPct val="20000"/>
              </a:spcBef>
              <a:spcAft>
                <a:spcPct val="0"/>
              </a:spcAft>
              <a:buNone/>
              <a:defRPr sz="2000">
                <a:solidFill>
                  <a:schemeClr val="tx1"/>
                </a:solidFill>
                <a:latin typeface="+mn-lt"/>
                <a:cs typeface="+mn-cs"/>
              </a:defRPr>
            </a:lvl4pPr>
            <a:lvl5pPr marL="1828800" indent="0" algn="ctr" rtl="0" fontAlgn="base">
              <a:spcBef>
                <a:spcPct val="20000"/>
              </a:spcBef>
              <a:spcAft>
                <a:spcPct val="0"/>
              </a:spcAft>
              <a:buNone/>
              <a:defRPr sz="2000">
                <a:solidFill>
                  <a:schemeClr val="tx1"/>
                </a:solidFill>
                <a:latin typeface="+mn-lt"/>
                <a:cs typeface="+mn-cs"/>
              </a:defRPr>
            </a:lvl5pPr>
            <a:lvl6pPr marL="2286000" indent="0" algn="ctr" rtl="0" fontAlgn="base">
              <a:spcBef>
                <a:spcPct val="20000"/>
              </a:spcBef>
              <a:spcAft>
                <a:spcPct val="0"/>
              </a:spcAft>
              <a:buNone/>
              <a:defRPr sz="2000">
                <a:solidFill>
                  <a:schemeClr val="tx1"/>
                </a:solidFill>
                <a:latin typeface="+mn-lt"/>
                <a:cs typeface="+mn-cs"/>
              </a:defRPr>
            </a:lvl6pPr>
            <a:lvl7pPr marL="2743200" indent="0" algn="ctr" rtl="0" fontAlgn="base">
              <a:spcBef>
                <a:spcPct val="20000"/>
              </a:spcBef>
              <a:spcAft>
                <a:spcPct val="0"/>
              </a:spcAft>
              <a:buNone/>
              <a:defRPr sz="2000">
                <a:solidFill>
                  <a:schemeClr val="tx1"/>
                </a:solidFill>
                <a:latin typeface="+mn-lt"/>
                <a:cs typeface="+mn-cs"/>
              </a:defRPr>
            </a:lvl7pPr>
            <a:lvl8pPr marL="3200400" indent="0" algn="ctr" rtl="0" fontAlgn="base">
              <a:spcBef>
                <a:spcPct val="20000"/>
              </a:spcBef>
              <a:spcAft>
                <a:spcPct val="0"/>
              </a:spcAft>
              <a:buNone/>
              <a:defRPr sz="2000">
                <a:solidFill>
                  <a:schemeClr val="tx1"/>
                </a:solidFill>
                <a:latin typeface="+mn-lt"/>
                <a:cs typeface="+mn-cs"/>
              </a:defRPr>
            </a:lvl8pPr>
            <a:lvl9pPr marL="3657600" indent="0" algn="ctr" rtl="0" fontAlgn="base">
              <a:spcBef>
                <a:spcPct val="20000"/>
              </a:spcBef>
              <a:spcAft>
                <a:spcPct val="0"/>
              </a:spcAft>
              <a:buNone/>
              <a:defRPr sz="2000">
                <a:solidFill>
                  <a:schemeClr val="tx1"/>
                </a:solidFill>
                <a:latin typeface="+mn-lt"/>
                <a:cs typeface="+mn-cs"/>
              </a:defRPr>
            </a:lvl9pPr>
          </a:lstStyle>
          <a:p>
            <a:pPr fontAlgn="auto">
              <a:spcAft>
                <a:spcPts val="0"/>
              </a:spcAft>
              <a:buFont typeface="Arial" pitchFamily="34" charset="0"/>
              <a:buNone/>
              <a:defRPr/>
            </a:pPr>
            <a:r>
              <a:rPr lang="cs-CZ" dirty="0" smtClean="0"/>
              <a:t>VY_32_INOVACE_Kaluzova_12-3-03-Základní </a:t>
            </a:r>
            <a:r>
              <a:rPr lang="cs-CZ" dirty="0" smtClean="0"/>
              <a:t>pojmy cestovního ruchu</a:t>
            </a:r>
          </a:p>
        </p:txBody>
      </p:sp>
      <p:pic>
        <p:nvPicPr>
          <p:cNvPr id="6" name="Obrázek 5"/>
          <p:cNvPicPr>
            <a:picLocks noChangeAspect="1"/>
          </p:cNvPicPr>
          <p:nvPr/>
        </p:nvPicPr>
        <p:blipFill>
          <a:blip r:embed="rId3" cstate="print"/>
          <a:srcRect/>
          <a:stretch>
            <a:fillRect/>
          </a:stretch>
        </p:blipFill>
        <p:spPr bwMode="auto">
          <a:xfrm>
            <a:off x="0" y="0"/>
            <a:ext cx="9144000" cy="1836738"/>
          </a:xfrm>
          <a:prstGeom prst="rect">
            <a:avLst/>
          </a:prstGeom>
          <a:noFill/>
          <a:ln w="9525">
            <a:noFill/>
            <a:miter lim="800000"/>
            <a:headEnd/>
            <a:tailEnd/>
          </a:ln>
        </p:spPr>
      </p:pic>
      <p:pic>
        <p:nvPicPr>
          <p:cNvPr id="7" name="Obrázek 6"/>
          <p:cNvPicPr>
            <a:picLocks noChangeAspect="1"/>
          </p:cNvPicPr>
          <p:nvPr/>
        </p:nvPicPr>
        <p:blipFill>
          <a:blip r:embed="rId4" cstate="print"/>
          <a:srcRect/>
          <a:stretch>
            <a:fillRect/>
          </a:stretch>
        </p:blipFill>
        <p:spPr bwMode="auto">
          <a:xfrm>
            <a:off x="1619250" y="5300663"/>
            <a:ext cx="6091238" cy="1331912"/>
          </a:xfrm>
          <a:prstGeom prst="rect">
            <a:avLst/>
          </a:prstGeom>
          <a:noFill/>
          <a:ln w="9525">
            <a:noFill/>
            <a:miter lim="800000"/>
            <a:headEnd/>
            <a:tailEnd/>
          </a:ln>
        </p:spPr>
      </p:pic>
      <p:sp>
        <p:nvSpPr>
          <p:cNvPr id="8" name="TextovéPole 5"/>
          <p:cNvSpPr txBox="1">
            <a:spLocks noChangeArrowheads="1"/>
          </p:cNvSpPr>
          <p:nvPr/>
        </p:nvSpPr>
        <p:spPr bwMode="auto">
          <a:xfrm>
            <a:off x="179512" y="4581128"/>
            <a:ext cx="9433048" cy="738664"/>
          </a:xfrm>
          <a:prstGeom prst="rect">
            <a:avLst/>
          </a:prstGeom>
          <a:noFill/>
          <a:ln w="9525">
            <a:noFill/>
            <a:miter lim="800000"/>
            <a:headEnd/>
            <a:tailEnd/>
          </a:ln>
        </p:spPr>
        <p:txBody>
          <a:bodyPr wrap="square">
            <a:spAutoFit/>
          </a:bodyPr>
          <a:lstStyle>
            <a:defPPr>
              <a:defRPr lang="fr-FR"/>
            </a:defPPr>
            <a:lvl1pPr algn="l" rtl="0" fontAlgn="base">
              <a:spcBef>
                <a:spcPct val="0"/>
              </a:spcBef>
              <a:spcAft>
                <a:spcPct val="0"/>
              </a:spcAft>
              <a:defRPr kern="1200">
                <a:solidFill>
                  <a:schemeClr val="tx1"/>
                </a:solidFill>
                <a:latin typeface="Arial" charset="0"/>
                <a:ea typeface="+mn-ea"/>
                <a:cs typeface="Arial" charset="0"/>
              </a:defRPr>
            </a:lvl1pPr>
            <a:lvl2pPr marL="457200" algn="l" rtl="0" fontAlgn="base">
              <a:spcBef>
                <a:spcPct val="0"/>
              </a:spcBef>
              <a:spcAft>
                <a:spcPct val="0"/>
              </a:spcAft>
              <a:defRPr kern="1200">
                <a:solidFill>
                  <a:schemeClr val="tx1"/>
                </a:solidFill>
                <a:latin typeface="Arial" charset="0"/>
                <a:ea typeface="+mn-ea"/>
                <a:cs typeface="Arial" charset="0"/>
              </a:defRPr>
            </a:lvl2pPr>
            <a:lvl3pPr marL="914400" algn="l" rtl="0" fontAlgn="base">
              <a:spcBef>
                <a:spcPct val="0"/>
              </a:spcBef>
              <a:spcAft>
                <a:spcPct val="0"/>
              </a:spcAft>
              <a:defRPr kern="1200">
                <a:solidFill>
                  <a:schemeClr val="tx1"/>
                </a:solidFill>
                <a:latin typeface="Arial" charset="0"/>
                <a:ea typeface="+mn-ea"/>
                <a:cs typeface="Arial" charset="0"/>
              </a:defRPr>
            </a:lvl3pPr>
            <a:lvl4pPr marL="1371600" algn="l" rtl="0" fontAlgn="base">
              <a:spcBef>
                <a:spcPct val="0"/>
              </a:spcBef>
              <a:spcAft>
                <a:spcPct val="0"/>
              </a:spcAft>
              <a:defRPr kern="1200">
                <a:solidFill>
                  <a:schemeClr val="tx1"/>
                </a:solidFill>
                <a:latin typeface="Arial" charset="0"/>
                <a:ea typeface="+mn-ea"/>
                <a:cs typeface="Arial" charset="0"/>
              </a:defRPr>
            </a:lvl4pPr>
            <a:lvl5pPr marL="1828800" algn="l" rtl="0" fontAlgn="base">
              <a:spcBef>
                <a:spcPct val="0"/>
              </a:spcBef>
              <a:spcAft>
                <a:spcPct val="0"/>
              </a:spcAft>
              <a:defRPr kern="1200">
                <a:solidFill>
                  <a:schemeClr val="tx1"/>
                </a:solidFill>
                <a:latin typeface="Arial" charset="0"/>
                <a:ea typeface="+mn-ea"/>
                <a:cs typeface="Arial" charset="0"/>
              </a:defRPr>
            </a:lvl5pPr>
            <a:lvl6pPr marL="2286000" algn="l" defTabSz="914400" rtl="0" eaLnBrk="1" latinLnBrk="0" hangingPunct="1">
              <a:defRPr kern="1200">
                <a:solidFill>
                  <a:schemeClr val="tx1"/>
                </a:solidFill>
                <a:latin typeface="Arial" charset="0"/>
                <a:ea typeface="+mn-ea"/>
                <a:cs typeface="Arial" charset="0"/>
              </a:defRPr>
            </a:lvl6pPr>
            <a:lvl7pPr marL="2743200" algn="l" defTabSz="914400" rtl="0" eaLnBrk="1" latinLnBrk="0" hangingPunct="1">
              <a:defRPr kern="1200">
                <a:solidFill>
                  <a:schemeClr val="tx1"/>
                </a:solidFill>
                <a:latin typeface="Arial" charset="0"/>
                <a:ea typeface="+mn-ea"/>
                <a:cs typeface="Arial" charset="0"/>
              </a:defRPr>
            </a:lvl7pPr>
            <a:lvl8pPr marL="3200400" algn="l" defTabSz="914400" rtl="0" eaLnBrk="1" latinLnBrk="0" hangingPunct="1">
              <a:defRPr kern="1200">
                <a:solidFill>
                  <a:schemeClr val="tx1"/>
                </a:solidFill>
                <a:latin typeface="Arial" charset="0"/>
                <a:ea typeface="+mn-ea"/>
                <a:cs typeface="Arial" charset="0"/>
              </a:defRPr>
            </a:lvl8pPr>
            <a:lvl9pPr marL="3657600" algn="l" defTabSz="914400" rtl="0" eaLnBrk="1" latinLnBrk="0" hangingPunct="1">
              <a:defRPr kern="1200">
                <a:solidFill>
                  <a:schemeClr val="tx1"/>
                </a:solidFill>
                <a:latin typeface="Arial" charset="0"/>
                <a:ea typeface="+mn-ea"/>
                <a:cs typeface="Arial" charset="0"/>
              </a:defRPr>
            </a:lvl9pPr>
          </a:lstStyle>
          <a:p>
            <a:pPr algn="ctr"/>
            <a:r>
              <a:rPr lang="cs-CZ" sz="1400" dirty="0" smtClean="0">
                <a:latin typeface="Arial" charset="0"/>
              </a:rPr>
              <a:t>. </a:t>
            </a:r>
            <a:endParaRPr lang="cs-CZ" sz="1400" dirty="0">
              <a:latin typeface="Arial" charset="0"/>
            </a:endParaRPr>
          </a:p>
          <a:p>
            <a:pPr algn="ctr"/>
            <a:r>
              <a:rPr lang="cs-CZ" sz="1400" dirty="0" smtClean="0">
                <a:latin typeface="Arial" charset="0"/>
              </a:rPr>
              <a:t>Tento výukový materiál byl zpracován v rámci projektu EU peníze středním školám - OP VK 1.5CZ.1.07/1.5.00/34.0195 </a:t>
            </a:r>
            <a:r>
              <a:rPr lang="cs-CZ" sz="1400" dirty="0">
                <a:latin typeface="Arial" charset="0"/>
              </a:rPr>
              <a:t>– Individualizace a inovace výuky</a:t>
            </a:r>
          </a:p>
        </p:txBody>
      </p:sp>
      <p:sp>
        <p:nvSpPr>
          <p:cNvPr id="9" name="Podnadpis 2"/>
          <p:cNvSpPr txBox="1">
            <a:spLocks/>
          </p:cNvSpPr>
          <p:nvPr/>
        </p:nvSpPr>
        <p:spPr bwMode="auto">
          <a:xfrm>
            <a:off x="1463675" y="3667125"/>
            <a:ext cx="6400800" cy="623888"/>
          </a:xfrm>
          <a:prstGeom prst="rect">
            <a:avLst/>
          </a:prstGeom>
          <a:noFill/>
          <a:ln w="9525">
            <a:noFill/>
            <a:miter lim="800000"/>
            <a:headEnd/>
            <a:tailEnd/>
          </a:ln>
        </p:spPr>
        <p:txBody>
          <a:bodyPr/>
          <a:lstStyle>
            <a:defPPr>
              <a:defRPr lang="fr-FR"/>
            </a:defPPr>
            <a:lvl1pPr algn="l" rtl="0" fontAlgn="base">
              <a:spcBef>
                <a:spcPct val="0"/>
              </a:spcBef>
              <a:spcAft>
                <a:spcPct val="0"/>
              </a:spcAft>
              <a:defRPr kern="1200">
                <a:solidFill>
                  <a:schemeClr val="tx1"/>
                </a:solidFill>
                <a:latin typeface="Arial" charset="0"/>
                <a:ea typeface="+mn-ea"/>
                <a:cs typeface="Arial" charset="0"/>
              </a:defRPr>
            </a:lvl1pPr>
            <a:lvl2pPr marL="457200" algn="l" rtl="0" fontAlgn="base">
              <a:spcBef>
                <a:spcPct val="0"/>
              </a:spcBef>
              <a:spcAft>
                <a:spcPct val="0"/>
              </a:spcAft>
              <a:defRPr kern="1200">
                <a:solidFill>
                  <a:schemeClr val="tx1"/>
                </a:solidFill>
                <a:latin typeface="Arial" charset="0"/>
                <a:ea typeface="+mn-ea"/>
                <a:cs typeface="Arial" charset="0"/>
              </a:defRPr>
            </a:lvl2pPr>
            <a:lvl3pPr marL="914400" algn="l" rtl="0" fontAlgn="base">
              <a:spcBef>
                <a:spcPct val="0"/>
              </a:spcBef>
              <a:spcAft>
                <a:spcPct val="0"/>
              </a:spcAft>
              <a:defRPr kern="1200">
                <a:solidFill>
                  <a:schemeClr val="tx1"/>
                </a:solidFill>
                <a:latin typeface="Arial" charset="0"/>
                <a:ea typeface="+mn-ea"/>
                <a:cs typeface="Arial" charset="0"/>
              </a:defRPr>
            </a:lvl3pPr>
            <a:lvl4pPr marL="1371600" algn="l" rtl="0" fontAlgn="base">
              <a:spcBef>
                <a:spcPct val="0"/>
              </a:spcBef>
              <a:spcAft>
                <a:spcPct val="0"/>
              </a:spcAft>
              <a:defRPr kern="1200">
                <a:solidFill>
                  <a:schemeClr val="tx1"/>
                </a:solidFill>
                <a:latin typeface="Arial" charset="0"/>
                <a:ea typeface="+mn-ea"/>
                <a:cs typeface="Arial" charset="0"/>
              </a:defRPr>
            </a:lvl4pPr>
            <a:lvl5pPr marL="1828800" algn="l" rtl="0" fontAlgn="base">
              <a:spcBef>
                <a:spcPct val="0"/>
              </a:spcBef>
              <a:spcAft>
                <a:spcPct val="0"/>
              </a:spcAft>
              <a:defRPr kern="1200">
                <a:solidFill>
                  <a:schemeClr val="tx1"/>
                </a:solidFill>
                <a:latin typeface="Arial" charset="0"/>
                <a:ea typeface="+mn-ea"/>
                <a:cs typeface="Arial" charset="0"/>
              </a:defRPr>
            </a:lvl5pPr>
            <a:lvl6pPr marL="2286000" algn="l" defTabSz="914400" rtl="0" eaLnBrk="1" latinLnBrk="0" hangingPunct="1">
              <a:defRPr kern="1200">
                <a:solidFill>
                  <a:schemeClr val="tx1"/>
                </a:solidFill>
                <a:latin typeface="Arial" charset="0"/>
                <a:ea typeface="+mn-ea"/>
                <a:cs typeface="Arial" charset="0"/>
              </a:defRPr>
            </a:lvl6pPr>
            <a:lvl7pPr marL="2743200" algn="l" defTabSz="914400" rtl="0" eaLnBrk="1" latinLnBrk="0" hangingPunct="1">
              <a:defRPr kern="1200">
                <a:solidFill>
                  <a:schemeClr val="tx1"/>
                </a:solidFill>
                <a:latin typeface="Arial" charset="0"/>
                <a:ea typeface="+mn-ea"/>
                <a:cs typeface="Arial" charset="0"/>
              </a:defRPr>
            </a:lvl7pPr>
            <a:lvl8pPr marL="3200400" algn="l" defTabSz="914400" rtl="0" eaLnBrk="1" latinLnBrk="0" hangingPunct="1">
              <a:defRPr kern="1200">
                <a:solidFill>
                  <a:schemeClr val="tx1"/>
                </a:solidFill>
                <a:latin typeface="Arial" charset="0"/>
                <a:ea typeface="+mn-ea"/>
                <a:cs typeface="Arial" charset="0"/>
              </a:defRPr>
            </a:lvl8pPr>
            <a:lvl9pPr marL="3657600" algn="l" defTabSz="914400" rtl="0" eaLnBrk="1" latinLnBrk="0" hangingPunct="1">
              <a:defRPr kern="1200">
                <a:solidFill>
                  <a:schemeClr val="tx1"/>
                </a:solidFill>
                <a:latin typeface="Arial" charset="0"/>
                <a:ea typeface="+mn-ea"/>
                <a:cs typeface="Arial" charset="0"/>
              </a:defRPr>
            </a:lvl9pPr>
          </a:lstStyle>
          <a:p>
            <a:pPr algn="ctr">
              <a:spcBef>
                <a:spcPct val="20000"/>
              </a:spcBef>
              <a:buFont typeface="Arial" charset="0"/>
              <a:buNone/>
            </a:pPr>
            <a:r>
              <a:rPr lang="cs-CZ" sz="3200" dirty="0" smtClean="0">
                <a:solidFill>
                  <a:srgbClr val="FFFFFF"/>
                </a:solidFill>
              </a:rPr>
              <a:t>Autor: Mgr. </a:t>
            </a:r>
            <a:r>
              <a:rPr lang="cs-CZ" sz="3200" dirty="0" err="1" smtClean="0">
                <a:solidFill>
                  <a:srgbClr val="FFFFFF"/>
                </a:solidFill>
              </a:rPr>
              <a:t>Yvetta</a:t>
            </a:r>
            <a:r>
              <a:rPr lang="cs-CZ" sz="3200" dirty="0" smtClean="0">
                <a:solidFill>
                  <a:srgbClr val="FFFFFF"/>
                </a:solidFill>
              </a:rPr>
              <a:t> </a:t>
            </a:r>
            <a:r>
              <a:rPr lang="cs-CZ" sz="3200" dirty="0" err="1" smtClean="0">
                <a:solidFill>
                  <a:srgbClr val="FFFFFF"/>
                </a:solidFill>
              </a:rPr>
              <a:t>Kałužová</a:t>
            </a:r>
            <a:r>
              <a:rPr lang="cs-CZ" sz="3200" dirty="0" smtClean="0">
                <a:solidFill>
                  <a:srgbClr val="FFFFFF"/>
                </a:solidFill>
              </a:rPr>
              <a:t> </a:t>
            </a:r>
            <a:endParaRPr lang="cs-CZ" sz="3200" dirty="0">
              <a:solidFill>
                <a:srgbClr val="FFFFFF"/>
              </a:solidFill>
            </a:endParaRPr>
          </a:p>
          <a:p>
            <a:pPr algn="ctr">
              <a:spcBef>
                <a:spcPct val="20000"/>
              </a:spcBef>
              <a:buFont typeface="Arial" charset="0"/>
              <a:buNone/>
            </a:pPr>
            <a:endParaRPr lang="cs-CZ" sz="3200" dirty="0">
              <a:solidFill>
                <a:srgbClr val="FFFFFF"/>
              </a:solidFill>
            </a:endParaRPr>
          </a:p>
        </p:txBody>
      </p:sp>
    </p:spTree>
  </p:cSld>
  <p:clrMapOvr>
    <a:masterClrMapping/>
  </p:clrMapOvr>
  <p:timing>
    <p:tnLst>
      <p:par>
        <p:cTn id="1" dur="indefinite" restart="never" nodeType="tmRoot"/>
      </p:par>
    </p:tnLst>
  </p:timing>
</p:sld>
</file>

<file path=ppt/slides/slide2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cs-CZ" dirty="0" smtClean="0"/>
              <a:t>Anotace</a:t>
            </a:r>
            <a:endParaRPr lang="cs-CZ" dirty="0"/>
          </a:p>
        </p:txBody>
      </p:sp>
      <p:sp>
        <p:nvSpPr>
          <p:cNvPr id="3" name="Zástupný symbol pro obsah 2"/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r>
              <a:rPr lang="cs-CZ" dirty="0" smtClean="0"/>
              <a:t>žák definuje a vysvětlí základní pojmy z oblasti cestovního ruchu</a:t>
            </a:r>
          </a:p>
          <a:p>
            <a:r>
              <a:rPr lang="cs-CZ" dirty="0" smtClean="0"/>
              <a:t>výukový materiál pro střední školy</a:t>
            </a:r>
            <a:endParaRPr lang="cs-CZ" dirty="0"/>
          </a:p>
        </p:txBody>
      </p:sp>
    </p:spTree>
  </p:cSld>
  <p:clrMapOvr>
    <a:masterClrMapping/>
  </p:clrMapOvr>
  <p:timing>
    <p:tnLst>
      <p:par>
        <p:cTn id="1" dur="indefinite" restart="never" nodeType="tmRoot"/>
      </p:par>
    </p:tnLst>
  </p:timing>
</p:sld>
</file>

<file path=ppt/slides/slide3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066" name="Picture 18" descr="aezeazImasdfqqge1azrazr"/>
          <p:cNvPicPr>
            <a:picLocks noChangeAspect="1" noChangeArrowheads="1"/>
          </p:cNvPicPr>
          <p:nvPr/>
        </p:nvPicPr>
        <p:blipFill>
          <a:blip r:embed="rId2" cstate="print"/>
          <a:srcRect/>
          <a:stretch>
            <a:fillRect/>
          </a:stretch>
        </p:blipFill>
        <p:spPr bwMode="auto">
          <a:xfrm>
            <a:off x="-180528" y="-531440"/>
            <a:ext cx="9144000" cy="7389440"/>
          </a:xfrm>
          <a:prstGeom prst="rect">
            <a:avLst/>
          </a:prstGeom>
          <a:noFill/>
        </p:spPr>
      </p:pic>
      <p:sp>
        <p:nvSpPr>
          <p:cNvPr id="2054" name="Text Box 6"/>
          <p:cNvSpPr txBox="1">
            <a:spLocks noChangeArrowheads="1"/>
          </p:cNvSpPr>
          <p:nvPr/>
        </p:nvSpPr>
        <p:spPr bwMode="auto">
          <a:xfrm>
            <a:off x="827584" y="4797152"/>
            <a:ext cx="7488832" cy="1877437"/>
          </a:xfrm>
          <a:prstGeom prst="rect">
            <a:avLst/>
          </a:prstGeom>
          <a:noFill/>
          <a:ln w="9525">
            <a:noFill/>
            <a:miter lim="800000"/>
            <a:headEnd/>
            <a:tailEnd/>
          </a:ln>
          <a:effectLst/>
        </p:spPr>
        <p:txBody>
          <a:bodyPr wrap="square">
            <a:spAutoFit/>
          </a:bodyPr>
          <a:lstStyle/>
          <a:p>
            <a:r>
              <a:rPr lang="cs-CZ" sz="4400" b="1" dirty="0" smtClean="0">
                <a:solidFill>
                  <a:srgbClr val="07A3C9"/>
                </a:solidFill>
                <a:latin typeface="Verdana" pitchFamily="34" charset="0"/>
              </a:rPr>
              <a:t>Základní pojmy cestovního ruchu</a:t>
            </a:r>
            <a:endParaRPr lang="fr-FR" b="1" i="1" dirty="0">
              <a:solidFill>
                <a:srgbClr val="07A3C9"/>
              </a:solidFill>
              <a:latin typeface="Verdana" pitchFamily="34" charset="0"/>
            </a:endParaRPr>
          </a:p>
          <a:p>
            <a:endParaRPr lang="fr-FR" sz="2800" i="1" dirty="0">
              <a:solidFill>
                <a:srgbClr val="07A3C9"/>
              </a:solidFill>
            </a:endParaRPr>
          </a:p>
        </p:txBody>
      </p:sp>
    </p:spTree>
  </p:cSld>
  <p:clrMapOvr>
    <a:masterClrMapping/>
  </p:clrMapOvr>
  <p:timing>
    <p:tnLst>
      <p:par>
        <p:cTn id="1" dur="indefinite" restart="never" nodeType="tmRoot"/>
      </p:par>
    </p:tnLst>
  </p:timing>
</p:sld>
</file>

<file path=ppt/slides/slide4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6626" name="Picture 2" descr="stock vector : Jungle Trekking Hiking Camping Fishing Campfire Adventure People Icon Sign Symbol Pictogram"/>
          <p:cNvPicPr>
            <a:picLocks noChangeAspect="1" noChangeArrowheads="1"/>
          </p:cNvPicPr>
          <p:nvPr/>
        </p:nvPicPr>
        <p:blipFill>
          <a:blip r:embed="rId3" cstate="print"/>
          <a:srcRect/>
          <a:stretch>
            <a:fillRect/>
          </a:stretch>
        </p:blipFill>
        <p:spPr bwMode="auto">
          <a:xfrm>
            <a:off x="0" y="0"/>
            <a:ext cx="9144000" cy="6858000"/>
          </a:xfrm>
          <a:prstGeom prst="rect">
            <a:avLst/>
          </a:prstGeom>
          <a:noFill/>
        </p:spPr>
      </p:pic>
    </p:spTree>
  </p:cSld>
  <p:clrMapOvr>
    <a:masterClrMapping/>
  </p:clrMapOvr>
  <p:timing>
    <p:tnLst>
      <p:par>
        <p:cTn id="1" dur="indefinite" restart="never" nodeType="tmRoot"/>
      </p:par>
    </p:tnLst>
  </p:timing>
</p:sld>
</file>

<file path=ppt/slides/slide5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4" name="Nadpis 3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cs-CZ" dirty="0" smtClean="0"/>
              <a:t>Základní pojmy</a:t>
            </a:r>
            <a:endParaRPr lang="cs-CZ" dirty="0"/>
          </a:p>
        </p:txBody>
      </p:sp>
      <p:sp>
        <p:nvSpPr>
          <p:cNvPr id="5" name="Zástupný symbol pro obsah 4"/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pPr>
              <a:buNone/>
            </a:pPr>
            <a:r>
              <a:rPr lang="cs-CZ" b="1" dirty="0" smtClean="0"/>
              <a:t>Cestovní ruch (</a:t>
            </a:r>
            <a:r>
              <a:rPr lang="cs-CZ" b="1" dirty="0" err="1" smtClean="0"/>
              <a:t>tourism</a:t>
            </a:r>
            <a:r>
              <a:rPr lang="cs-CZ" b="1" dirty="0" smtClean="0"/>
              <a:t>) </a:t>
            </a:r>
          </a:p>
          <a:p>
            <a:r>
              <a:rPr lang="cs-CZ" dirty="0" smtClean="0"/>
              <a:t>aktivity cestujících osob do destinace a zůstávajících tam z důvodu volnočasových, obchodních či jiných (návštěvy známých a příbuzných, lázeňská péče, náboženské cesty a další)</a:t>
            </a:r>
          </a:p>
        </p:txBody>
      </p:sp>
    </p:spTree>
  </p:cSld>
  <p:clrMapOvr>
    <a:masterClrMapping/>
  </p:clrMapOvr>
  <p:timing>
    <p:tnLst>
      <p:par>
        <p:cTn id="1" dur="indefinite" restart="never" nodeType="tmRoot"/>
      </p:par>
    </p:tnLst>
  </p:timing>
</p:sld>
</file>

<file path=ppt/slides/slide6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4" name="Nadpis 3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cs-CZ" dirty="0" smtClean="0"/>
              <a:t>Základní pojmy</a:t>
            </a:r>
            <a:endParaRPr lang="cs-CZ" dirty="0"/>
          </a:p>
        </p:txBody>
      </p:sp>
      <p:sp>
        <p:nvSpPr>
          <p:cNvPr id="5" name="Zástupný symbol pro obsah 4"/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pPr>
              <a:buNone/>
            </a:pPr>
            <a:r>
              <a:rPr lang="cs-CZ" b="1" dirty="0" smtClean="0"/>
              <a:t>Cestování (</a:t>
            </a:r>
            <a:r>
              <a:rPr lang="cs-CZ" b="1" dirty="0" err="1" smtClean="0"/>
              <a:t>travel</a:t>
            </a:r>
            <a:r>
              <a:rPr lang="cs-CZ" b="1" dirty="0" smtClean="0"/>
              <a:t>) </a:t>
            </a:r>
          </a:p>
          <a:p>
            <a:r>
              <a:rPr lang="cs-CZ" dirty="0" smtClean="0"/>
              <a:t>je akt přesunu mimo místo trvalého bydliště z důvodu volnočasových nebo obchodních, ale ne dojíždění nebo cestování za prací nebo do škol</a:t>
            </a:r>
          </a:p>
          <a:p>
            <a:pPr>
              <a:buNone/>
            </a:pPr>
            <a:r>
              <a:rPr lang="cs-CZ" b="1" dirty="0" smtClean="0"/>
              <a:t>Cestovatel (</a:t>
            </a:r>
            <a:r>
              <a:rPr lang="cs-CZ" b="1" dirty="0" err="1" smtClean="0"/>
              <a:t>traveler</a:t>
            </a:r>
            <a:r>
              <a:rPr lang="cs-CZ" b="1" dirty="0" smtClean="0"/>
              <a:t>)</a:t>
            </a:r>
          </a:p>
          <a:p>
            <a:r>
              <a:rPr lang="cs-CZ" dirty="0" smtClean="0"/>
              <a:t> je osoba na cestě mezi dvěma nebo více lokalitami</a:t>
            </a:r>
          </a:p>
          <a:p>
            <a:pPr>
              <a:buNone/>
            </a:pPr>
            <a:endParaRPr lang="cs-CZ" dirty="0"/>
          </a:p>
        </p:txBody>
      </p:sp>
    </p:spTree>
  </p:cSld>
  <p:clrMapOvr>
    <a:masterClrMapping/>
  </p:clrMapOvr>
  <p:timing>
    <p:tnLst>
      <p:par>
        <p:cTn id="1" dur="indefinite" restart="never" nodeType="tmRoot"/>
      </p:par>
    </p:tnLst>
  </p:timing>
</p:sld>
</file>

<file path=ppt/slides/slide7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4" name="Nadpis 3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cs-CZ" dirty="0" smtClean="0"/>
              <a:t>Typologie návštěvníků</a:t>
            </a:r>
            <a:endParaRPr lang="cs-CZ" dirty="0"/>
          </a:p>
        </p:txBody>
      </p:sp>
      <p:sp>
        <p:nvSpPr>
          <p:cNvPr id="5" name="Zástupný symbol pro obsah 4"/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pPr>
              <a:buNone/>
            </a:pPr>
            <a:r>
              <a:rPr lang="cs-CZ" b="1" dirty="0" smtClean="0"/>
              <a:t>Cestovatel (</a:t>
            </a:r>
            <a:r>
              <a:rPr lang="cs-CZ" b="1" dirty="0" err="1" smtClean="0"/>
              <a:t>traveler</a:t>
            </a:r>
            <a:r>
              <a:rPr lang="cs-CZ" b="1" dirty="0" smtClean="0"/>
              <a:t>)</a:t>
            </a:r>
          </a:p>
          <a:p>
            <a:r>
              <a:rPr lang="cs-CZ" dirty="0" smtClean="0"/>
              <a:t> je osoba na cestě mezi dvěma nebo více lokalitami (WTO).</a:t>
            </a:r>
          </a:p>
          <a:p>
            <a:pPr>
              <a:buNone/>
            </a:pPr>
            <a:endParaRPr lang="cs-CZ" dirty="0" smtClean="0"/>
          </a:p>
          <a:p>
            <a:pPr>
              <a:buNone/>
            </a:pPr>
            <a:r>
              <a:rPr lang="cs-CZ" dirty="0" smtClean="0"/>
              <a:t> </a:t>
            </a:r>
          </a:p>
          <a:p>
            <a:endParaRPr lang="cs-CZ" dirty="0"/>
          </a:p>
        </p:txBody>
      </p:sp>
    </p:spTree>
  </p:cSld>
  <p:clrMapOvr>
    <a:masterClrMapping/>
  </p:clrMapOvr>
  <p:timing>
    <p:tnLst>
      <p:par>
        <p:cTn id="1" dur="indefinite" restart="never" nodeType="tmRoot"/>
      </p:par>
    </p:tnLst>
  </p:timing>
</p:sld>
</file>

<file path=ppt/slides/slide8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4" name="Nadpis 3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cs-CZ" dirty="0" smtClean="0"/>
              <a:t>Typologie návštěvníků</a:t>
            </a:r>
            <a:endParaRPr lang="cs-CZ" dirty="0"/>
          </a:p>
        </p:txBody>
      </p:sp>
      <p:sp>
        <p:nvSpPr>
          <p:cNvPr id="5" name="Zástupný symbol pro obsah 4"/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pPr>
              <a:buNone/>
            </a:pPr>
            <a:r>
              <a:rPr lang="cs-CZ" b="1" dirty="0" smtClean="0"/>
              <a:t>Návštěvník (</a:t>
            </a:r>
            <a:r>
              <a:rPr lang="cs-CZ" b="1" dirty="0" err="1" smtClean="0"/>
              <a:t>visitor</a:t>
            </a:r>
            <a:r>
              <a:rPr lang="cs-CZ" b="1" dirty="0" smtClean="0"/>
              <a:t>)</a:t>
            </a:r>
          </a:p>
          <a:p>
            <a:r>
              <a:rPr lang="cs-CZ" dirty="0" smtClean="0"/>
              <a:t>účastník cestovního ruchu</a:t>
            </a:r>
          </a:p>
          <a:p>
            <a:r>
              <a:rPr lang="cs-CZ" dirty="0" smtClean="0"/>
              <a:t>jednodenní</a:t>
            </a:r>
          </a:p>
          <a:p>
            <a:r>
              <a:rPr lang="cs-CZ" dirty="0" err="1" smtClean="0"/>
              <a:t>exkurzionista</a:t>
            </a:r>
            <a:r>
              <a:rPr lang="cs-CZ" dirty="0" smtClean="0"/>
              <a:t>, výletník</a:t>
            </a:r>
          </a:p>
          <a:p>
            <a:r>
              <a:rPr lang="cs-CZ" dirty="0" smtClean="0"/>
              <a:t>bez přenocování</a:t>
            </a:r>
          </a:p>
          <a:p>
            <a:r>
              <a:rPr lang="cs-CZ" dirty="0" smtClean="0"/>
              <a:t>v domácím CR</a:t>
            </a:r>
          </a:p>
          <a:p>
            <a:r>
              <a:rPr lang="cs-CZ" dirty="0" smtClean="0"/>
              <a:t>v mezinárodním CR</a:t>
            </a:r>
          </a:p>
        </p:txBody>
      </p:sp>
    </p:spTree>
  </p:cSld>
  <p:clrMapOvr>
    <a:masterClrMapping/>
  </p:clrMapOvr>
  <p:timing>
    <p:tnLst>
      <p:par>
        <p:cTn id="1" dur="indefinite" restart="never" nodeType="tmRoot"/>
      </p:par>
    </p:tnLst>
  </p:timing>
</p:sld>
</file>

<file path=ppt/slides/slide9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4" name="Nadpis 3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cs-CZ" dirty="0" smtClean="0"/>
              <a:t>Typologie návštěvníků</a:t>
            </a:r>
            <a:endParaRPr lang="cs-CZ" dirty="0"/>
          </a:p>
        </p:txBody>
      </p:sp>
      <p:sp>
        <p:nvSpPr>
          <p:cNvPr id="5" name="Zástupný symbol pro obsah 4"/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pPr>
              <a:buNone/>
            </a:pPr>
            <a:r>
              <a:rPr lang="cs-CZ" b="1" dirty="0" smtClean="0"/>
              <a:t>Tranzitní návštěvník</a:t>
            </a:r>
          </a:p>
          <a:p>
            <a:r>
              <a:rPr lang="cs-CZ" dirty="0" smtClean="0"/>
              <a:t>zastaví se v dané zemi nebo lokalitě na své cestě do cílového místa</a:t>
            </a:r>
            <a:endParaRPr lang="cs-CZ" dirty="0"/>
          </a:p>
        </p:txBody>
      </p:sp>
    </p:spTree>
  </p:cSld>
  <p:clrMapOvr>
    <a:masterClrMapping/>
  </p:clrMapOvr>
  <p:timing>
    <p:tnLst>
      <p:par>
        <p:cTn id="1" dur="indefinite" restart="never" nodeType="tmRoot"/>
      </p:par>
    </p:tnLst>
  </p:timing>
</p:sld>
</file>

<file path=ppt/slides/slide10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4" name="Nadpis 3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cs-CZ" dirty="0" smtClean="0"/>
              <a:t>Typologie návštěvníků</a:t>
            </a:r>
            <a:endParaRPr lang="cs-CZ" dirty="0"/>
          </a:p>
        </p:txBody>
      </p:sp>
      <p:sp>
        <p:nvSpPr>
          <p:cNvPr id="6" name="Zástupný symbol pro obsah 5"/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pPr>
              <a:buNone/>
            </a:pPr>
            <a:r>
              <a:rPr lang="cs-CZ" sz="2800" b="1" dirty="0" smtClean="0"/>
              <a:t>Turista (</a:t>
            </a:r>
            <a:r>
              <a:rPr lang="cs-CZ" sz="2800" b="1" dirty="0" err="1" smtClean="0"/>
              <a:t>tourist</a:t>
            </a:r>
            <a:r>
              <a:rPr lang="cs-CZ" sz="2800" b="1" dirty="0" smtClean="0"/>
              <a:t>) v mezinárodním CR</a:t>
            </a:r>
          </a:p>
          <a:p>
            <a:r>
              <a:rPr lang="cs-CZ" sz="2800" dirty="0" smtClean="0"/>
              <a:t>osoba, která v jiné zemi alespoň jednou přenocuje, ale nepobývá zde déle než 12 měsíců</a:t>
            </a:r>
          </a:p>
          <a:p>
            <a:pPr>
              <a:buNone/>
            </a:pPr>
            <a:r>
              <a:rPr lang="cs-CZ" sz="2800" b="1" dirty="0" smtClean="0"/>
              <a:t>Turista v domácím CR</a:t>
            </a:r>
          </a:p>
          <a:p>
            <a:r>
              <a:rPr lang="cs-CZ" sz="2800" dirty="0" smtClean="0"/>
              <a:t>osoba, která v zemi svého trvalého bydliště cestuje do jiného místa</a:t>
            </a:r>
          </a:p>
          <a:p>
            <a:r>
              <a:rPr lang="cs-CZ" sz="2800" dirty="0" smtClean="0"/>
              <a:t>minimálně jednou přenocuje, ale nepobývá zde déle než 6 měsíců</a:t>
            </a:r>
            <a:endParaRPr lang="cs-CZ" sz="2800" dirty="0"/>
          </a:p>
        </p:txBody>
      </p:sp>
    </p:spTree>
  </p:cSld>
  <p:clrMapOvr>
    <a:masterClrMapping/>
  </p:clrMapOvr>
  <p:timing>
    <p:tnLst>
      <p:par>
        <p:cTn id="1" dur="indefinite" restart="never" nodeType="tmRoot"/>
      </p:par>
    </p:tnLst>
  </p:timing>
</p:sld>
</file>

<file path=ppt/slides/slide11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6" name="Picture 2" descr="https://encrypted-tbn3.gstatic.com/images?q=tbn:ANd9GcQvCNzXk0kekuU4mIlCnfkg0cJhZryw4o1Kr6dAK4LjZGmzjcMjwQ"/>
          <p:cNvPicPr>
            <a:picLocks noChangeAspect="1" noChangeArrowheads="1"/>
          </p:cNvPicPr>
          <p:nvPr/>
        </p:nvPicPr>
        <p:blipFill>
          <a:blip r:embed="rId3" cstate="print"/>
          <a:srcRect/>
          <a:stretch>
            <a:fillRect/>
          </a:stretch>
        </p:blipFill>
        <p:spPr bwMode="auto">
          <a:xfrm>
            <a:off x="4644008" y="2276872"/>
            <a:ext cx="3943325" cy="3943325"/>
          </a:xfrm>
          <a:prstGeom prst="rect">
            <a:avLst/>
          </a:prstGeom>
          <a:noFill/>
        </p:spPr>
      </p:pic>
      <p:sp>
        <p:nvSpPr>
          <p:cNvPr id="4" name="Nadpis 3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cs-CZ" dirty="0" smtClean="0"/>
              <a:t>Ostatní cestující</a:t>
            </a:r>
            <a:endParaRPr lang="cs-CZ" dirty="0"/>
          </a:p>
        </p:txBody>
      </p:sp>
      <p:sp>
        <p:nvSpPr>
          <p:cNvPr id="5" name="Zástupný symbol pro obsah 4"/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r>
              <a:rPr lang="cs-CZ" dirty="0" smtClean="0"/>
              <a:t>přistěhovalci</a:t>
            </a:r>
          </a:p>
          <a:p>
            <a:r>
              <a:rPr lang="cs-CZ" dirty="0" smtClean="0"/>
              <a:t>studenti</a:t>
            </a:r>
          </a:p>
          <a:p>
            <a:r>
              <a:rPr lang="cs-CZ" dirty="0" smtClean="0"/>
              <a:t>utečenci</a:t>
            </a:r>
          </a:p>
          <a:p>
            <a:r>
              <a:rPr lang="cs-CZ" dirty="0" smtClean="0"/>
              <a:t>diplomaté</a:t>
            </a:r>
          </a:p>
          <a:p>
            <a:r>
              <a:rPr lang="cs-CZ" dirty="0" smtClean="0"/>
              <a:t>projíždějící</a:t>
            </a:r>
          </a:p>
          <a:p>
            <a:r>
              <a:rPr lang="cs-CZ" dirty="0" smtClean="0"/>
              <a:t>kočovníci</a:t>
            </a:r>
            <a:endParaRPr lang="cs-CZ" dirty="0"/>
          </a:p>
        </p:txBody>
      </p:sp>
    </p:spTree>
  </p:cSld>
  <p:clrMapOvr>
    <a:masterClrMapping/>
  </p:clrMapOvr>
  <p:timing>
    <p:tnLst>
      <p:par>
        <p:cTn id="1" dur="indefinite" restart="never" nodeType="tmRoot"/>
      </p:par>
    </p:tnLst>
  </p:timing>
</p:sld>
</file>

<file path=ppt/slides/slide12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cs-CZ" dirty="0" smtClean="0"/>
              <a:t>Literatura</a:t>
            </a:r>
            <a:endParaRPr lang="cs-CZ" dirty="0"/>
          </a:p>
        </p:txBody>
      </p:sp>
      <p:sp>
        <p:nvSpPr>
          <p:cNvPr id="3" name="Zástupný symbol pro obsah 2"/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r>
              <a:rPr lang="cs-CZ" sz="1600" dirty="0" smtClean="0"/>
              <a:t>ZRZKA. </a:t>
            </a:r>
            <a:r>
              <a:rPr lang="cs-CZ" sz="1600" i="1" dirty="0" smtClean="0"/>
              <a:t>obrázek cestovní ruch</a:t>
            </a:r>
            <a:r>
              <a:rPr lang="cs-CZ" sz="1600" dirty="0" smtClean="0"/>
              <a:t> [online]. [cit. 27.1.2013]. Dostupný na WWW: http://zrzka11.blog.cz/1207/</a:t>
            </a:r>
            <a:r>
              <a:rPr lang="cs-CZ" sz="1600" dirty="0" err="1" smtClean="0"/>
              <a:t>cestovni</a:t>
            </a:r>
            <a:r>
              <a:rPr lang="cs-CZ" sz="1600" dirty="0" smtClean="0"/>
              <a:t>-ruch </a:t>
            </a:r>
          </a:p>
          <a:p>
            <a:pPr>
              <a:buNone/>
            </a:pPr>
            <a:endParaRPr lang="cs-CZ" sz="1600" dirty="0" smtClean="0"/>
          </a:p>
          <a:p>
            <a:r>
              <a:rPr lang="cs-CZ" sz="1600" dirty="0" smtClean="0"/>
              <a:t>SHUTTERSTOCK. </a:t>
            </a:r>
            <a:r>
              <a:rPr lang="cs-CZ" sz="1600" i="1" dirty="0" smtClean="0"/>
              <a:t>obrázek cestovní ruch</a:t>
            </a:r>
            <a:r>
              <a:rPr lang="cs-CZ" sz="1600" dirty="0" smtClean="0"/>
              <a:t> [online]. [cit. 27.1.2013]. Dostupný na WWW: </a:t>
            </a:r>
            <a:r>
              <a:rPr lang="cs-CZ" sz="1600" dirty="0" smtClean="0">
                <a:hlinkClick r:id="rId2"/>
              </a:rPr>
              <a:t>http://www.</a:t>
            </a:r>
            <a:r>
              <a:rPr lang="cs-CZ" sz="1600" dirty="0" err="1" smtClean="0">
                <a:hlinkClick r:id="rId2"/>
              </a:rPr>
              <a:t>shutterstock.com</a:t>
            </a:r>
            <a:r>
              <a:rPr lang="cs-CZ" sz="1600" dirty="0" smtClean="0">
                <a:hlinkClick r:id="rId2"/>
              </a:rPr>
              <a:t>/pic.</a:t>
            </a:r>
            <a:r>
              <a:rPr lang="cs-CZ" sz="1600" dirty="0" err="1" smtClean="0">
                <a:hlinkClick r:id="rId2"/>
              </a:rPr>
              <a:t>mhtml</a:t>
            </a:r>
            <a:r>
              <a:rPr lang="cs-CZ" sz="1600" dirty="0" smtClean="0">
                <a:hlinkClick r:id="rId2"/>
              </a:rPr>
              <a:t>?id=86655436207/</a:t>
            </a:r>
            <a:r>
              <a:rPr lang="cs-CZ" sz="1600" dirty="0" err="1" smtClean="0">
                <a:hlinkClick r:id="rId2"/>
              </a:rPr>
              <a:t>cestovni</a:t>
            </a:r>
            <a:r>
              <a:rPr lang="cs-CZ" sz="1600" dirty="0" smtClean="0">
                <a:hlinkClick r:id="rId2"/>
              </a:rPr>
              <a:t>-ruch</a:t>
            </a:r>
            <a:endParaRPr lang="cs-CZ" sz="1600" dirty="0" smtClean="0"/>
          </a:p>
          <a:p>
            <a:pPr>
              <a:buNone/>
            </a:pPr>
            <a:endParaRPr lang="cs-CZ" sz="1600" dirty="0" smtClean="0"/>
          </a:p>
          <a:p>
            <a:r>
              <a:rPr lang="cs-CZ" sz="1600" dirty="0" smtClean="0"/>
              <a:t>TYPOLOGIE NÁVŠTĚVNÍKŮ. </a:t>
            </a:r>
            <a:r>
              <a:rPr lang="cs-CZ" sz="1600" i="1" dirty="0" smtClean="0"/>
              <a:t>obrázek cestovní ruch</a:t>
            </a:r>
            <a:r>
              <a:rPr lang="cs-CZ" sz="1600" dirty="0" smtClean="0"/>
              <a:t> [online]. [cit. 27.1.2013]. Dostupný na WWW: </a:t>
            </a:r>
            <a:r>
              <a:rPr lang="cs-CZ" sz="1600" dirty="0" smtClean="0">
                <a:hlinkClick r:id="rId3"/>
              </a:rPr>
              <a:t>http://mmr.cz/getmedia/972b6eef-d405-4fac-906c-7de59435c861/GetFile8_3.pdf.com/pic.mhtml?id=86655436207/cestovni-ruch /</a:t>
            </a:r>
            <a:endParaRPr lang="cs-CZ" sz="1600" dirty="0" smtClean="0"/>
          </a:p>
          <a:p>
            <a:endParaRPr lang="cs-CZ" sz="1600" dirty="0" smtClean="0"/>
          </a:p>
          <a:p>
            <a:r>
              <a:rPr lang="cs-CZ" sz="1600" dirty="0" smtClean="0"/>
              <a:t>DROBNÁ, Daniela. </a:t>
            </a:r>
            <a:r>
              <a:rPr lang="cs-CZ" sz="1600" i="1" dirty="0" smtClean="0"/>
              <a:t>Cestovní ruch</a:t>
            </a:r>
            <a:r>
              <a:rPr lang="cs-CZ" sz="1600" dirty="0" smtClean="0"/>
              <a:t>. Praha: Fortuna, 2010, ISBN 978-80-7373-079-6. </a:t>
            </a:r>
          </a:p>
          <a:p>
            <a:pPr>
              <a:buNone/>
            </a:pPr>
            <a:endParaRPr lang="cs-CZ" sz="1800" dirty="0" smtClean="0"/>
          </a:p>
          <a:p>
            <a:r>
              <a:rPr lang="cs-CZ" sz="1600" dirty="0" smtClean="0"/>
              <a:t>Obrázky sady MS Office</a:t>
            </a:r>
          </a:p>
          <a:p>
            <a:endParaRPr lang="cs-CZ" dirty="0" smtClean="0"/>
          </a:p>
          <a:p>
            <a:endParaRPr lang="cs-CZ" dirty="0" smtClean="0"/>
          </a:p>
          <a:p>
            <a:endParaRPr lang="cs-CZ" dirty="0"/>
          </a:p>
        </p:txBody>
      </p:sp>
    </p:spTree>
  </p:cSld>
  <p:clrMapOvr>
    <a:masterClrMapping/>
  </p:clrMapOvr>
  <p:timing>
    <p:tnLst>
      <p:par>
        <p:cTn id="1" dur="indefinite" restart="never" nodeType="tmRoot"/>
      </p:par>
    </p:tnLst>
  </p:timing>
</p:sld>
</file>

<file path=ppt/theme/theme1.xml><?xml version="1.0" encoding="utf-8"?>
<a:theme xmlns:a="http://schemas.openxmlformats.org/drawingml/2006/main" name="Modèle par défaut">
  <a:themeElements>
    <a:clrScheme name="Modèle par défaut 1">
      <a:dk1>
        <a:srgbClr val="000000"/>
      </a:dk1>
      <a:lt1>
        <a:srgbClr val="FFFFFF"/>
      </a:lt1>
      <a:dk2>
        <a:srgbClr val="000000"/>
      </a:dk2>
      <a:lt2>
        <a:srgbClr val="808080"/>
      </a:lt2>
      <a:accent1>
        <a:srgbClr val="BBE0E3"/>
      </a:accent1>
      <a:accent2>
        <a:srgbClr val="333399"/>
      </a:accent2>
      <a:accent3>
        <a:srgbClr val="FFFFFF"/>
      </a:accent3>
      <a:accent4>
        <a:srgbClr val="000000"/>
      </a:accent4>
      <a:accent5>
        <a:srgbClr val="DAEDEF"/>
      </a:accent5>
      <a:accent6>
        <a:srgbClr val="2D2D8A"/>
      </a:accent6>
      <a:hlink>
        <a:srgbClr val="009999"/>
      </a:hlink>
      <a:folHlink>
        <a:srgbClr val="99CC00"/>
      </a:folHlink>
    </a:clrScheme>
    <a:fontScheme name="Modèle par défaut">
      <a:majorFont>
        <a:latin typeface="Arial"/>
        <a:ea typeface=""/>
        <a:cs typeface="Arial"/>
      </a:majorFont>
      <a:minorFont>
        <a:latin typeface="Arial"/>
        <a:ea typeface=""/>
        <a:cs typeface="Arial"/>
      </a:minorFont>
    </a:fontScheme>
    <a:fmtScheme name="Kancelář">
      <a:fillStyleLst>
        <a:solidFill>
          <a:schemeClr val="phClr"/>
        </a:solidFill>
        <a:gradFill rotWithShape="1">
          <a:gsLst>
            <a:gs pos="0">
              <a:schemeClr val="phClr">
                <a:tint val="50000"/>
                <a:satMod val="300000"/>
              </a:schemeClr>
            </a:gs>
            <a:gs pos="35000">
              <a:schemeClr val="phClr">
                <a:tint val="37000"/>
                <a:satMod val="300000"/>
              </a:schemeClr>
            </a:gs>
            <a:gs pos="100000">
              <a:schemeClr val="phClr">
                <a:tint val="15000"/>
                <a:satMod val="350000"/>
              </a:schemeClr>
            </a:gs>
          </a:gsLst>
          <a:lin ang="16200000" scaled="1"/>
        </a:gradFill>
        <a:gradFill rotWithShape="1">
          <a:gsLst>
            <a:gs pos="0">
              <a:schemeClr val="phClr">
                <a:shade val="51000"/>
                <a:satMod val="130000"/>
              </a:schemeClr>
            </a:gs>
            <a:gs pos="80000">
              <a:schemeClr val="phClr">
                <a:shade val="93000"/>
                <a:satMod val="130000"/>
              </a:schemeClr>
            </a:gs>
            <a:gs pos="100000">
              <a:schemeClr val="phClr">
                <a:shade val="94000"/>
                <a:satMod val="135000"/>
              </a:schemeClr>
            </a:gs>
          </a:gsLst>
          <a:lin ang="16200000" scaled="0"/>
        </a:gradFill>
      </a:fillStyleLst>
      <a:lnStyleLst>
        <a:ln w="9525" cap="flat" cmpd="sng" algn="ctr">
          <a:solidFill>
            <a:schemeClr val="phClr">
              <a:shade val="95000"/>
              <a:satMod val="105000"/>
            </a:schemeClr>
          </a:solidFill>
          <a:prstDash val="solid"/>
        </a:ln>
        <a:ln w="25400" cap="flat" cmpd="sng" algn="ctr">
          <a:solidFill>
            <a:schemeClr val="phClr"/>
          </a:solidFill>
          <a:prstDash val="solid"/>
        </a:ln>
        <a:ln w="38100" cap="flat" cmpd="sng" algn="ctr">
          <a:solidFill>
            <a:schemeClr val="phClr"/>
          </a:solidFill>
          <a:prstDash val="solid"/>
        </a:ln>
      </a:lnStyleLst>
      <a:effectStyleLst>
        <a:effectStyle>
          <a:effectLst>
            <a:outerShdw blurRad="40000" dist="20000" dir="5400000" rotWithShape="0">
              <a:srgbClr val="000000">
                <a:alpha val="38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  <a:scene3d>
            <a:camera prst="orthographicFront">
              <a:rot lat="0" lon="0" rev="0"/>
            </a:camera>
            <a:lightRig rig="threePt" dir="t">
              <a:rot lat="0" lon="0" rev="1200000"/>
            </a:lightRig>
          </a:scene3d>
          <a:sp3d>
            <a:bevelT w="63500" h="25400"/>
          </a:sp3d>
        </a:effectStyle>
      </a:effectStyleLst>
      <a:bgFillStyleLst>
        <a:solidFill>
          <a:schemeClr val="phClr"/>
        </a:solidFill>
        <a:gradFill rotWithShape="1">
          <a:gsLst>
            <a:gs pos="0">
              <a:schemeClr val="phClr">
                <a:tint val="40000"/>
                <a:satMod val="350000"/>
              </a:schemeClr>
            </a:gs>
            <a:gs pos="40000">
              <a:schemeClr val="phClr">
                <a:tint val="45000"/>
                <a:shade val="99000"/>
                <a:satMod val="350000"/>
              </a:schemeClr>
            </a:gs>
            <a:gs pos="100000">
              <a:schemeClr val="phClr">
                <a:shade val="20000"/>
                <a:satMod val="255000"/>
              </a:schemeClr>
            </a:gs>
          </a:gsLst>
          <a:path path="circle">
            <a:fillToRect l="50000" t="-80000" r="50000" b="180000"/>
          </a:path>
        </a:gradFill>
        <a:gradFill rotWithShape="1">
          <a:gsLst>
            <a:gs pos="0">
              <a:schemeClr val="phClr">
                <a:tint val="80000"/>
                <a:satMod val="300000"/>
              </a:schemeClr>
            </a:gs>
            <a:gs pos="100000">
              <a:schemeClr val="phClr">
                <a:shade val="30000"/>
                <a:satMod val="200000"/>
              </a:schemeClr>
            </a:gs>
          </a:gsLst>
          <a:path path="circle">
            <a:fillToRect l="50000" t="50000" r="50000" b="50000"/>
          </a:path>
        </a:gradFill>
      </a:bgFillStyleLst>
    </a:fmtScheme>
  </a:themeElements>
  <a:objectDefaults/>
  <a:extraClrSchemeLst>
    <a:extraClrScheme>
      <a:clrScheme name="Modèle par défaut 1">
        <a:dk1>
          <a:srgbClr val="000000"/>
        </a:dk1>
        <a:lt1>
          <a:srgbClr val="FFFFFF"/>
        </a:lt1>
        <a:dk2>
          <a:srgbClr val="000000"/>
        </a:dk2>
        <a:lt2>
          <a:srgbClr val="808080"/>
        </a:lt2>
        <a:accent1>
          <a:srgbClr val="BBE0E3"/>
        </a:accent1>
        <a:accent2>
          <a:srgbClr val="333399"/>
        </a:accent2>
        <a:accent3>
          <a:srgbClr val="FFFFFF"/>
        </a:accent3>
        <a:accent4>
          <a:srgbClr val="000000"/>
        </a:accent4>
        <a:accent5>
          <a:srgbClr val="DAEDEF"/>
        </a:accent5>
        <a:accent6>
          <a:srgbClr val="2D2D8A"/>
        </a:accent6>
        <a:hlink>
          <a:srgbClr val="009999"/>
        </a:hlink>
        <a:folHlink>
          <a:srgbClr val="99CC00"/>
        </a:folHlink>
      </a:clrScheme>
      <a:clrMap bg1="lt1" tx1="dk1" bg2="lt2" tx2="dk2" accent1="accent1" accent2="accent2" accent3="accent3" accent4="accent4" accent5="accent5" accent6="accent6" hlink="hlink" folHlink="folHlink"/>
    </a:extraClrScheme>
    <a:extraClrScheme>
      <a:clrScheme name="Modèle par défaut 2">
        <a:dk1>
          <a:srgbClr val="000000"/>
        </a:dk1>
        <a:lt1>
          <a:srgbClr val="FFFFFF"/>
        </a:lt1>
        <a:dk2>
          <a:srgbClr val="000000"/>
        </a:dk2>
        <a:lt2>
          <a:srgbClr val="969696"/>
        </a:lt2>
        <a:accent1>
          <a:srgbClr val="FBDF53"/>
        </a:accent1>
        <a:accent2>
          <a:srgbClr val="FF9966"/>
        </a:accent2>
        <a:accent3>
          <a:srgbClr val="FFFFFF"/>
        </a:accent3>
        <a:accent4>
          <a:srgbClr val="000000"/>
        </a:accent4>
        <a:accent5>
          <a:srgbClr val="FDECB3"/>
        </a:accent5>
        <a:accent6>
          <a:srgbClr val="E78A5C"/>
        </a:accent6>
        <a:hlink>
          <a:srgbClr val="CC3300"/>
        </a:hlink>
        <a:folHlink>
          <a:srgbClr val="996600"/>
        </a:folHlink>
      </a:clrScheme>
      <a:clrMap bg1="lt1" tx1="dk1" bg2="lt2" tx2="dk2" accent1="accent1" accent2="accent2" accent3="accent3" accent4="accent4" accent5="accent5" accent6="accent6" hlink="hlink" folHlink="folHlink"/>
    </a:extraClrScheme>
    <a:extraClrScheme>
      <a:clrScheme name="Modèle par défaut 3">
        <a:dk1>
          <a:srgbClr val="000000"/>
        </a:dk1>
        <a:lt1>
          <a:srgbClr val="FFFFFF"/>
        </a:lt1>
        <a:dk2>
          <a:srgbClr val="000000"/>
        </a:dk2>
        <a:lt2>
          <a:srgbClr val="808080"/>
        </a:lt2>
        <a:accent1>
          <a:srgbClr val="99CCFF"/>
        </a:accent1>
        <a:accent2>
          <a:srgbClr val="CCCCFF"/>
        </a:accent2>
        <a:accent3>
          <a:srgbClr val="FFFFFF"/>
        </a:accent3>
        <a:accent4>
          <a:srgbClr val="000000"/>
        </a:accent4>
        <a:accent5>
          <a:srgbClr val="CAE2FF"/>
        </a:accent5>
        <a:accent6>
          <a:srgbClr val="B9B9E7"/>
        </a:accent6>
        <a:hlink>
          <a:srgbClr val="3333CC"/>
        </a:hlink>
        <a:folHlink>
          <a:srgbClr val="AF67FF"/>
        </a:folHlink>
      </a:clrScheme>
      <a:clrMap bg1="lt1" tx1="dk1" bg2="lt2" tx2="dk2" accent1="accent1" accent2="accent2" accent3="accent3" accent4="accent4" accent5="accent5" accent6="accent6" hlink="hlink" folHlink="folHlink"/>
    </a:extraClrScheme>
    <a:extraClrScheme>
      <a:clrScheme name="Modèle par défaut 4">
        <a:dk1>
          <a:srgbClr val="000000"/>
        </a:dk1>
        <a:lt1>
          <a:srgbClr val="DEF6F1"/>
        </a:lt1>
        <a:dk2>
          <a:srgbClr val="000000"/>
        </a:dk2>
        <a:lt2>
          <a:srgbClr val="969696"/>
        </a:lt2>
        <a:accent1>
          <a:srgbClr val="FFFFFF"/>
        </a:accent1>
        <a:accent2>
          <a:srgbClr val="8DC6FF"/>
        </a:accent2>
        <a:accent3>
          <a:srgbClr val="ECFAF7"/>
        </a:accent3>
        <a:accent4>
          <a:srgbClr val="000000"/>
        </a:accent4>
        <a:accent5>
          <a:srgbClr val="FFFFFF"/>
        </a:accent5>
        <a:accent6>
          <a:srgbClr val="7FB3E7"/>
        </a:accent6>
        <a:hlink>
          <a:srgbClr val="0066CC"/>
        </a:hlink>
        <a:folHlink>
          <a:srgbClr val="00A800"/>
        </a:folHlink>
      </a:clrScheme>
      <a:clrMap bg1="lt1" tx1="dk1" bg2="lt2" tx2="dk2" accent1="accent1" accent2="accent2" accent3="accent3" accent4="accent4" accent5="accent5" accent6="accent6" hlink="hlink" folHlink="folHlink"/>
    </a:extraClrScheme>
    <a:extraClrScheme>
      <a:clrScheme name="Modèle par défaut 5">
        <a:dk1>
          <a:srgbClr val="000000"/>
        </a:dk1>
        <a:lt1>
          <a:srgbClr val="FFFFD9"/>
        </a:lt1>
        <a:dk2>
          <a:srgbClr val="000000"/>
        </a:dk2>
        <a:lt2>
          <a:srgbClr val="777777"/>
        </a:lt2>
        <a:accent1>
          <a:srgbClr val="FFFFF7"/>
        </a:accent1>
        <a:accent2>
          <a:srgbClr val="33CCCC"/>
        </a:accent2>
        <a:accent3>
          <a:srgbClr val="FFFFE9"/>
        </a:accent3>
        <a:accent4>
          <a:srgbClr val="000000"/>
        </a:accent4>
        <a:accent5>
          <a:srgbClr val="FFFFFA"/>
        </a:accent5>
        <a:accent6>
          <a:srgbClr val="2DB9B9"/>
        </a:accent6>
        <a:hlink>
          <a:srgbClr val="FF5050"/>
        </a:hlink>
        <a:folHlink>
          <a:srgbClr val="FF9900"/>
        </a:folHlink>
      </a:clrScheme>
      <a:clrMap bg1="lt1" tx1="dk1" bg2="lt2" tx2="dk2" accent1="accent1" accent2="accent2" accent3="accent3" accent4="accent4" accent5="accent5" accent6="accent6" hlink="hlink" folHlink="folHlink"/>
    </a:extraClrScheme>
    <a:extraClrScheme>
      <a:clrScheme name="Modèle par défaut 6">
        <a:dk1>
          <a:srgbClr val="005A58"/>
        </a:dk1>
        <a:lt1>
          <a:srgbClr val="FFFFFF"/>
        </a:lt1>
        <a:dk2>
          <a:srgbClr val="008080"/>
        </a:dk2>
        <a:lt2>
          <a:srgbClr val="FFFF99"/>
        </a:lt2>
        <a:accent1>
          <a:srgbClr val="006462"/>
        </a:accent1>
        <a:accent2>
          <a:srgbClr val="6D6FC7"/>
        </a:accent2>
        <a:accent3>
          <a:srgbClr val="AAC0C0"/>
        </a:accent3>
        <a:accent4>
          <a:srgbClr val="DADADA"/>
        </a:accent4>
        <a:accent5>
          <a:srgbClr val="AAB8B7"/>
        </a:accent5>
        <a:accent6>
          <a:srgbClr val="6264B4"/>
        </a:accent6>
        <a:hlink>
          <a:srgbClr val="00FFFF"/>
        </a:hlink>
        <a:folHlink>
          <a:srgbClr val="00FF00"/>
        </a:folHlink>
      </a:clrScheme>
      <a:clrMap bg1="dk2" tx1="lt1" bg2="dk1" tx2="lt2" accent1="accent1" accent2="accent2" accent3="accent3" accent4="accent4" accent5="accent5" accent6="accent6" hlink="hlink" folHlink="folHlink"/>
    </a:extraClrScheme>
    <a:extraClrScheme>
      <a:clrScheme name="Modèle par défaut 7">
        <a:dk1>
          <a:srgbClr val="5C1F00"/>
        </a:dk1>
        <a:lt1>
          <a:srgbClr val="FFFFFF"/>
        </a:lt1>
        <a:dk2>
          <a:srgbClr val="800000"/>
        </a:dk2>
        <a:lt2>
          <a:srgbClr val="DFD293"/>
        </a:lt2>
        <a:accent1>
          <a:srgbClr val="CC3300"/>
        </a:accent1>
        <a:accent2>
          <a:srgbClr val="BE7960"/>
        </a:accent2>
        <a:accent3>
          <a:srgbClr val="C0AAAA"/>
        </a:accent3>
        <a:accent4>
          <a:srgbClr val="DADADA"/>
        </a:accent4>
        <a:accent5>
          <a:srgbClr val="E2ADAA"/>
        </a:accent5>
        <a:accent6>
          <a:srgbClr val="AC6D56"/>
        </a:accent6>
        <a:hlink>
          <a:srgbClr val="FFFF99"/>
        </a:hlink>
        <a:folHlink>
          <a:srgbClr val="D3A219"/>
        </a:folHlink>
      </a:clrScheme>
      <a:clrMap bg1="dk2" tx1="lt1" bg2="dk1" tx2="lt2" accent1="accent1" accent2="accent2" accent3="accent3" accent4="accent4" accent5="accent5" accent6="accent6" hlink="hlink" folHlink="folHlink"/>
    </a:extraClrScheme>
    <a:extraClrScheme>
      <a:clrScheme name="Modèle par défaut 8">
        <a:dk1>
          <a:srgbClr val="003366"/>
        </a:dk1>
        <a:lt1>
          <a:srgbClr val="FFFFFF"/>
        </a:lt1>
        <a:dk2>
          <a:srgbClr val="000099"/>
        </a:dk2>
        <a:lt2>
          <a:srgbClr val="CCFFFF"/>
        </a:lt2>
        <a:accent1>
          <a:srgbClr val="3366CC"/>
        </a:accent1>
        <a:accent2>
          <a:srgbClr val="00B000"/>
        </a:accent2>
        <a:accent3>
          <a:srgbClr val="AAAACA"/>
        </a:accent3>
        <a:accent4>
          <a:srgbClr val="DADADA"/>
        </a:accent4>
        <a:accent5>
          <a:srgbClr val="ADB8E2"/>
        </a:accent5>
        <a:accent6>
          <a:srgbClr val="009F00"/>
        </a:accent6>
        <a:hlink>
          <a:srgbClr val="66CCFF"/>
        </a:hlink>
        <a:folHlink>
          <a:srgbClr val="FFE701"/>
        </a:folHlink>
      </a:clrScheme>
      <a:clrMap bg1="dk2" tx1="lt1" bg2="dk1" tx2="lt2" accent1="accent1" accent2="accent2" accent3="accent3" accent4="accent4" accent5="accent5" accent6="accent6" hlink="hlink" folHlink="folHlink"/>
    </a:extraClrScheme>
    <a:extraClrScheme>
      <a:clrScheme name="Modèle par défaut 9">
        <a:dk1>
          <a:srgbClr val="336699"/>
        </a:dk1>
        <a:lt1>
          <a:srgbClr val="FFFFFF"/>
        </a:lt1>
        <a:dk2>
          <a:srgbClr val="000000"/>
        </a:dk2>
        <a:lt2>
          <a:srgbClr val="E3EBF1"/>
        </a:lt2>
        <a:accent1>
          <a:srgbClr val="003399"/>
        </a:accent1>
        <a:accent2>
          <a:srgbClr val="468A4B"/>
        </a:accent2>
        <a:accent3>
          <a:srgbClr val="AAAAAA"/>
        </a:accent3>
        <a:accent4>
          <a:srgbClr val="DADADA"/>
        </a:accent4>
        <a:accent5>
          <a:srgbClr val="AAADCA"/>
        </a:accent5>
        <a:accent6>
          <a:srgbClr val="3F7D43"/>
        </a:accent6>
        <a:hlink>
          <a:srgbClr val="66CCFF"/>
        </a:hlink>
        <a:folHlink>
          <a:srgbClr val="F0E500"/>
        </a:folHlink>
      </a:clrScheme>
      <a:clrMap bg1="dk2" tx1="lt1" bg2="dk1" tx2="lt2" accent1="accent1" accent2="accent2" accent3="accent3" accent4="accent4" accent5="accent5" accent6="accent6" hlink="hlink" folHlink="folHlink"/>
    </a:extraClrScheme>
    <a:extraClrScheme>
      <a:clrScheme name="Modèle par défaut 10">
        <a:dk1>
          <a:srgbClr val="777777"/>
        </a:dk1>
        <a:lt1>
          <a:srgbClr val="FFFFFF"/>
        </a:lt1>
        <a:dk2>
          <a:srgbClr val="686B5D"/>
        </a:dk2>
        <a:lt2>
          <a:srgbClr val="D1D1CB"/>
        </a:lt2>
        <a:accent1>
          <a:srgbClr val="909082"/>
        </a:accent1>
        <a:accent2>
          <a:srgbClr val="809EA8"/>
        </a:accent2>
        <a:accent3>
          <a:srgbClr val="B9BAB6"/>
        </a:accent3>
        <a:accent4>
          <a:srgbClr val="DADADA"/>
        </a:accent4>
        <a:accent5>
          <a:srgbClr val="C6C6C1"/>
        </a:accent5>
        <a:accent6>
          <a:srgbClr val="738F98"/>
        </a:accent6>
        <a:hlink>
          <a:srgbClr val="FFCC66"/>
        </a:hlink>
        <a:folHlink>
          <a:srgbClr val="E9DCB9"/>
        </a:folHlink>
      </a:clrScheme>
      <a:clrMap bg1="dk2" tx1="lt1" bg2="dk1" tx2="lt2" accent1="accent1" accent2="accent2" accent3="accent3" accent4="accent4" accent5="accent5" accent6="accent6" hlink="hlink" folHlink="folHlink"/>
    </a:extraClrScheme>
    <a:extraClrScheme>
      <a:clrScheme name="Modèle par défaut 11">
        <a:dk1>
          <a:srgbClr val="3E3E5C"/>
        </a:dk1>
        <a:lt1>
          <a:srgbClr val="FFFFFF"/>
        </a:lt1>
        <a:dk2>
          <a:srgbClr val="666699"/>
        </a:dk2>
        <a:lt2>
          <a:srgbClr val="FFFFFF"/>
        </a:lt2>
        <a:accent1>
          <a:srgbClr val="60597B"/>
        </a:accent1>
        <a:accent2>
          <a:srgbClr val="6666FF"/>
        </a:accent2>
        <a:accent3>
          <a:srgbClr val="B8B8CA"/>
        </a:accent3>
        <a:accent4>
          <a:srgbClr val="DADADA"/>
        </a:accent4>
        <a:accent5>
          <a:srgbClr val="B6B5BF"/>
        </a:accent5>
        <a:accent6>
          <a:srgbClr val="5C5CE7"/>
        </a:accent6>
        <a:hlink>
          <a:srgbClr val="99CCFF"/>
        </a:hlink>
        <a:folHlink>
          <a:srgbClr val="FFFF99"/>
        </a:folHlink>
      </a:clrScheme>
      <a:clrMap bg1="dk2" tx1="lt1" bg2="dk1" tx2="lt2" accent1="accent1" accent2="accent2" accent3="accent3" accent4="accent4" accent5="accent5" accent6="accent6" hlink="hlink" folHlink="folHlink"/>
    </a:extraClrScheme>
    <a:extraClrScheme>
      <a:clrScheme name="Modèle par défaut 12">
        <a:dk1>
          <a:srgbClr val="2D2015"/>
        </a:dk1>
        <a:lt1>
          <a:srgbClr val="FFFFFF"/>
        </a:lt1>
        <a:dk2>
          <a:srgbClr val="523E26"/>
        </a:dk2>
        <a:lt2>
          <a:srgbClr val="DFC08D"/>
        </a:lt2>
        <a:accent1>
          <a:srgbClr val="8C7B70"/>
        </a:accent1>
        <a:accent2>
          <a:srgbClr val="8F5F2F"/>
        </a:accent2>
        <a:accent3>
          <a:srgbClr val="B3AFAC"/>
        </a:accent3>
        <a:accent4>
          <a:srgbClr val="DADADA"/>
        </a:accent4>
        <a:accent5>
          <a:srgbClr val="C5BFBB"/>
        </a:accent5>
        <a:accent6>
          <a:srgbClr val="81552A"/>
        </a:accent6>
        <a:hlink>
          <a:srgbClr val="CCB400"/>
        </a:hlink>
        <a:folHlink>
          <a:srgbClr val="8C9EA0"/>
        </a:folHlink>
      </a:clrScheme>
      <a:clrMap bg1="dk2" tx1="lt1" bg2="dk1" tx2="lt2" accent1="accent1" accent2="accent2" accent3="accent3" accent4="accent4" accent5="accent5" accent6="accent6" hlink="hlink" folHlink="folHlink"/>
    </a:extraClrScheme>
  </a:extraClrSchemeLst>
</a:theme>
</file>

<file path=ppt/theme/theme2.xml><?xml version="1.0" encoding="utf-8"?>
<a:theme xmlns:a="http://schemas.openxmlformats.org/drawingml/2006/main" name="Motiv sady Office">
  <a:themeElements>
    <a:clrScheme name="Kancelář">
      <a:dk1>
        <a:sysClr val="windowText" lastClr="000000"/>
      </a:dk1>
      <a:lt1>
        <a:sysClr val="window" lastClr="FFFFFF"/>
      </a:lt1>
      <a:dk2>
        <a:srgbClr val="1F497D"/>
      </a:dk2>
      <a:lt2>
        <a:srgbClr val="EEECE1"/>
      </a:lt2>
      <a:accent1>
        <a:srgbClr val="4F81BD"/>
      </a:accent1>
      <a:accent2>
        <a:srgbClr val="C0504D"/>
      </a:accent2>
      <a:accent3>
        <a:srgbClr val="9BBB59"/>
      </a:accent3>
      <a:accent4>
        <a:srgbClr val="8064A2"/>
      </a:accent4>
      <a:accent5>
        <a:srgbClr val="4BACC6"/>
      </a:accent5>
      <a:accent6>
        <a:srgbClr val="F79646"/>
      </a:accent6>
      <a:hlink>
        <a:srgbClr val="0000FF"/>
      </a:hlink>
      <a:folHlink>
        <a:srgbClr val="800080"/>
      </a:folHlink>
    </a:clrScheme>
    <a:fontScheme name="Kancelář">
      <a:majorFont>
        <a:latin typeface="Calibri"/>
        <a:ea typeface=""/>
        <a:cs typeface=""/>
        <a:font script="Jpan" typeface="ＭＳ Ｐゴシック"/>
        <a:font script="Hang" typeface="맑은 고딕"/>
        <a:font script="Hans" typeface="宋体"/>
        <a:font script="Hant" typeface="新細明體"/>
        <a:font script="Arab" typeface="Times New Roman"/>
        <a:font script="Hebr" typeface="Times New Roman"/>
        <a:font script="Thai" typeface="Angsana New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imes New Roman"/>
        <a:font script="Uigh" typeface="Microsoft Uighur"/>
      </a:majorFont>
      <a:minorFont>
        <a:latin typeface="Calibri"/>
        <a:ea typeface=""/>
        <a:cs typeface=""/>
        <a:font script="Jpan" typeface="ＭＳ Ｐゴシック"/>
        <a:font script="Hang" typeface="맑은 고딕"/>
        <a:font script="Hans" typeface="宋体"/>
        <a:font script="Hant" typeface="新細明體"/>
        <a:font script="Arab" typeface="Arial"/>
        <a:font script="Hebr" typeface="Arial"/>
        <a:font script="Thai" typeface="Cordia New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</a:minorFont>
    </a:fontScheme>
    <a:fmtScheme name="Kancelář">
      <a:fillStyleLst>
        <a:solidFill>
          <a:schemeClr val="phClr"/>
        </a:solidFill>
        <a:gradFill rotWithShape="1">
          <a:gsLst>
            <a:gs pos="0">
              <a:schemeClr val="phClr">
                <a:tint val="50000"/>
                <a:satMod val="300000"/>
              </a:schemeClr>
            </a:gs>
            <a:gs pos="35000">
              <a:schemeClr val="phClr">
                <a:tint val="37000"/>
                <a:satMod val="300000"/>
              </a:schemeClr>
            </a:gs>
            <a:gs pos="100000">
              <a:schemeClr val="phClr">
                <a:tint val="15000"/>
                <a:satMod val="350000"/>
              </a:schemeClr>
            </a:gs>
          </a:gsLst>
          <a:lin ang="16200000" scaled="1"/>
        </a:gradFill>
        <a:gradFill rotWithShape="1">
          <a:gsLst>
            <a:gs pos="0">
              <a:schemeClr val="phClr">
                <a:shade val="51000"/>
                <a:satMod val="130000"/>
              </a:schemeClr>
            </a:gs>
            <a:gs pos="80000">
              <a:schemeClr val="phClr">
                <a:shade val="93000"/>
                <a:satMod val="130000"/>
              </a:schemeClr>
            </a:gs>
            <a:gs pos="100000">
              <a:schemeClr val="phClr">
                <a:shade val="94000"/>
                <a:satMod val="135000"/>
              </a:schemeClr>
            </a:gs>
          </a:gsLst>
          <a:lin ang="16200000" scaled="0"/>
        </a:gradFill>
      </a:fillStyleLst>
      <a:lnStyleLst>
        <a:ln w="9525" cap="flat" cmpd="sng" algn="ctr">
          <a:solidFill>
            <a:schemeClr val="phClr">
              <a:shade val="95000"/>
              <a:satMod val="105000"/>
            </a:schemeClr>
          </a:solidFill>
          <a:prstDash val="solid"/>
        </a:ln>
        <a:ln w="25400" cap="flat" cmpd="sng" algn="ctr">
          <a:solidFill>
            <a:schemeClr val="phClr"/>
          </a:solidFill>
          <a:prstDash val="solid"/>
        </a:ln>
        <a:ln w="38100" cap="flat" cmpd="sng" algn="ctr">
          <a:solidFill>
            <a:schemeClr val="phClr"/>
          </a:solidFill>
          <a:prstDash val="solid"/>
        </a:ln>
      </a:lnStyleLst>
      <a:effectStyleLst>
        <a:effectStyle>
          <a:effectLst>
            <a:outerShdw blurRad="40000" dist="20000" dir="5400000" rotWithShape="0">
              <a:srgbClr val="000000">
                <a:alpha val="38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  <a:scene3d>
            <a:camera prst="orthographicFront">
              <a:rot lat="0" lon="0" rev="0"/>
            </a:camera>
            <a:lightRig rig="threePt" dir="t">
              <a:rot lat="0" lon="0" rev="1200000"/>
            </a:lightRig>
          </a:scene3d>
          <a:sp3d>
            <a:bevelT w="63500" h="25400"/>
          </a:sp3d>
        </a:effectStyle>
      </a:effectStyleLst>
      <a:bgFillStyleLst>
        <a:solidFill>
          <a:schemeClr val="phClr"/>
        </a:solidFill>
        <a:gradFill rotWithShape="1">
          <a:gsLst>
            <a:gs pos="0">
              <a:schemeClr val="phClr">
                <a:tint val="40000"/>
                <a:satMod val="350000"/>
              </a:schemeClr>
            </a:gs>
            <a:gs pos="40000">
              <a:schemeClr val="phClr">
                <a:tint val="45000"/>
                <a:shade val="99000"/>
                <a:satMod val="350000"/>
              </a:schemeClr>
            </a:gs>
            <a:gs pos="100000">
              <a:schemeClr val="phClr">
                <a:shade val="20000"/>
                <a:satMod val="255000"/>
              </a:schemeClr>
            </a:gs>
          </a:gsLst>
          <a:path path="circle">
            <a:fillToRect l="50000" t="-80000" r="50000" b="180000"/>
          </a:path>
        </a:gradFill>
        <a:gradFill rotWithShape="1">
          <a:gsLst>
            <a:gs pos="0">
              <a:schemeClr val="phClr">
                <a:tint val="80000"/>
                <a:satMod val="300000"/>
              </a:schemeClr>
            </a:gs>
            <a:gs pos="100000">
              <a:schemeClr val="phClr">
                <a:shade val="30000"/>
                <a:satMod val="200000"/>
              </a:schemeClr>
            </a:gs>
          </a:gsLst>
          <a:path path="circle">
            <a:fillToRect l="50000" t="50000" r="50000" b="50000"/>
          </a:path>
        </a:gradFill>
      </a:bgFillStyleLst>
    </a:fmtScheme>
  </a:themeElements>
  <a:objectDefaults/>
  <a:extraClrSchemeLst/>
</a:theme>
</file>

<file path=docProps/app.xml><?xml version="1.0" encoding="utf-8"?>
<Properties xmlns="http://schemas.openxmlformats.org/officeDocument/2006/extended-properties" xmlns:vt="http://schemas.openxmlformats.org/officeDocument/2006/docPropsVTypes">
  <TotalTime>212</TotalTime>
  <Words>366</Words>
  <Application>Microsoft Office PowerPoint</Application>
  <PresentationFormat>Předvádění na obrazovce (4:3)</PresentationFormat>
  <Paragraphs>68</Paragraphs>
  <Slides>12</Slides>
  <Notes>5</Notes>
  <HiddenSlides>0</HiddenSlides>
  <MMClips>0</MMClips>
  <ScaleCrop>false</ScaleCrop>
  <HeadingPairs>
    <vt:vector size="4" baseType="variant">
      <vt:variant>
        <vt:lpstr>Motiv</vt:lpstr>
      </vt:variant>
      <vt:variant>
        <vt:i4>1</vt:i4>
      </vt:variant>
      <vt:variant>
        <vt:lpstr>Nadpisy snímků</vt:lpstr>
      </vt:variant>
      <vt:variant>
        <vt:i4>12</vt:i4>
      </vt:variant>
    </vt:vector>
  </HeadingPairs>
  <TitlesOfParts>
    <vt:vector size="13" baseType="lpstr">
      <vt:lpstr>Modèle par défaut</vt:lpstr>
      <vt:lpstr>Prezentace aplikace PowerPoint</vt:lpstr>
      <vt:lpstr>Anotace</vt:lpstr>
      <vt:lpstr>Prezentace aplikace PowerPoint</vt:lpstr>
      <vt:lpstr>Prezentace aplikace PowerPoint</vt:lpstr>
      <vt:lpstr>Základní pojmy</vt:lpstr>
      <vt:lpstr>Základní pojmy</vt:lpstr>
      <vt:lpstr>Typologie návštěvníků</vt:lpstr>
      <vt:lpstr>Typologie návštěvníků</vt:lpstr>
      <vt:lpstr>Typologie návštěvníků</vt:lpstr>
      <vt:lpstr>Typologie návštěvníků</vt:lpstr>
      <vt:lpstr>Ostatní cestující</vt:lpstr>
      <vt:lpstr>Literatura</vt:lpstr>
    </vt:vector>
  </TitlesOfParts>
  <LinksUpToDate>false</LinksUpToDate>
  <SharedDoc>false</SharedDoc>
  <HyperlinksChanged>false</HyperlinksChanged>
  <AppVersion>14.0000</AppVersion>
</Properties>
</file>

<file path=docProps/core.xml><?xml version="1.0" encoding="utf-8"?>
<cp:coreProperties xmlns:cp="http://schemas.openxmlformats.org/package/2006/metadata/core-properties" xmlns:dc="http://purl.org/dc/elements/1.1/" xmlns:dcterms="http://purl.org/dc/terms/" xmlns:dcmitype="http://purl.org/dc/dcmitype/" xmlns:xsi="http://www.w3.org/2001/XMLSchema-instance">
  <dc:title>Twisted Flame</dc:title>
  <dc:creator>www.powerpointstyles.com</dc:creator>
  <cp:lastModifiedBy>jurasek</cp:lastModifiedBy>
  <cp:revision>59</cp:revision>
  <dcterms:created xsi:type="dcterms:W3CDTF">2009-03-23T15:23:24Z</dcterms:created>
  <dcterms:modified xsi:type="dcterms:W3CDTF">2013-12-08T19:44:46Z</dcterms:modified>
</cp:coreProperties>
</file>