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smtClean="0"/>
              <a:t>Žáci vyhledávají na plánu Prahy, písmena ve žlutých polích si zaznamenávají. </a:t>
            </a:r>
          </a:p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5850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7606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6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146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066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21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06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Pražské památky II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cestování Prahou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Prahy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65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7" name="Picture 3" descr="C:\Documents and Settings\Administrator\Local Settings\Temporary Internet Files\Content.IE5\SNYLGTOV\MP90043864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84935"/>
            <a:ext cx="7920880" cy="528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Práce s plánem Prahy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Administrator\Local Settings\Temporary Internet Files\Content.IE5\GVEZK58V\MC9002526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5112568" cy="453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1504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Zeď u rozhledny Petřín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0867948"/>
              </p:ext>
            </p:extLst>
          </p:nvPr>
        </p:nvGraphicFramePr>
        <p:xfrm>
          <a:off x="457201" y="3243580"/>
          <a:ext cx="8229599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H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224829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Sady u Národního muzea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920652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Č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605750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Zahrada u katedrály sv. Víta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827395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K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823441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Nábřeží západně od Betlémské kaple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356048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S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28150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Náměstí u sv. Cyrila a Metoděje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347437"/>
              </p:ext>
            </p:extLst>
          </p:nvPr>
        </p:nvGraphicFramePr>
        <p:xfrm>
          <a:off x="457201" y="2971800"/>
          <a:ext cx="8229599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R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522736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Rotunda na Vyšehradě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856434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S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M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826829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706316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L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H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O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T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K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A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0386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(Karlův most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, turista)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305</Words>
  <Application>Microsoft Office PowerPoint</Application>
  <PresentationFormat>Předvádění na obrazovce (4:3)</PresentationFormat>
  <Paragraphs>75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Prezentace aplikace PowerPoint</vt:lpstr>
      <vt:lpstr>Práce s plánem Prahy</vt:lpstr>
      <vt:lpstr>Zeď u rozhledny Petřín</vt:lpstr>
      <vt:lpstr>Sady u Národního muzea</vt:lpstr>
      <vt:lpstr>Zahrada u katedrály sv. Víta</vt:lpstr>
      <vt:lpstr>Nábřeží západně od Betlémské kaple</vt:lpstr>
      <vt:lpstr>Náměstí u sv. Cyrila a Metoděje</vt:lpstr>
      <vt:lpstr>Rotunda na Vyšehradě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48</cp:revision>
  <dcterms:created xsi:type="dcterms:W3CDTF">2011-05-26T14:17:08Z</dcterms:created>
  <dcterms:modified xsi:type="dcterms:W3CDTF">2002-12-31T23:16:45Z</dcterms:modified>
</cp:coreProperties>
</file>