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9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086" autoAdjust="0"/>
  </p:normalViewPr>
  <p:slideViewPr>
    <p:cSldViewPr>
      <p:cViewPr>
        <p:scale>
          <a:sx n="69" d="100"/>
          <a:sy n="69" d="100"/>
        </p:scale>
        <p:origin x="-1428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8D7433-5FBA-43E4-9D3A-1E846DBDA438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D652A4-EE50-4C6F-94D4-B877C7EDCF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243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czechtourism.cz</a:t>
            </a:r>
            <a:r>
              <a:rPr lang="cs-CZ" dirty="0" smtClean="0"/>
              <a:t>/</a:t>
            </a:r>
            <a:r>
              <a:rPr lang="cs-CZ" dirty="0" err="1" smtClean="0"/>
              <a:t>didakticke</a:t>
            </a:r>
            <a:r>
              <a:rPr lang="cs-CZ" dirty="0" smtClean="0"/>
              <a:t>-podklady/1-charakteristika-a-</a:t>
            </a:r>
            <a:r>
              <a:rPr lang="cs-CZ" dirty="0" err="1" smtClean="0"/>
              <a:t>vyznam</a:t>
            </a:r>
            <a:r>
              <a:rPr lang="cs-CZ" dirty="0" smtClean="0"/>
              <a:t>-</a:t>
            </a:r>
            <a:r>
              <a:rPr lang="cs-CZ" dirty="0" err="1" smtClean="0"/>
              <a:t>cestovniho</a:t>
            </a:r>
            <a:r>
              <a:rPr lang="cs-CZ" dirty="0" smtClean="0"/>
              <a:t>-ruchu-v-</a:t>
            </a:r>
            <a:r>
              <a:rPr lang="cs-CZ" dirty="0" err="1" smtClean="0"/>
              <a:t>cesku</a:t>
            </a:r>
            <a:r>
              <a:rPr lang="cs-CZ" dirty="0" smtClean="0"/>
              <a:t>/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D652A4-EE50-4C6F-94D4-B877C7EDCFD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tourism.cz/didakticke-podklady/1-charakteristika-a-vyzna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cestovního ruchu v ČR</a:t>
            </a: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463675" y="2781300"/>
            <a:ext cx="6400800" cy="62230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VY_32_INOVACE_Kaluzova_12-3-05-Cestovní </a:t>
            </a:r>
            <a:r>
              <a:rPr lang="cs-CZ" dirty="0" smtClean="0"/>
              <a:t>ruch podle motivace II</a:t>
            </a:r>
          </a:p>
        </p:txBody>
      </p:sp>
      <p:pic>
        <p:nvPicPr>
          <p:cNvPr id="6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539553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3528" y="3501008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Cestovní ruch podle</a:t>
            </a:r>
            <a:br>
              <a:rPr lang="cs-CZ" dirty="0" smtClean="0"/>
            </a:br>
            <a:r>
              <a:rPr lang="cs-CZ" dirty="0" smtClean="0"/>
              <a:t> motivace II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284984"/>
            <a:ext cx="6400800" cy="2353816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 ukončení výuky modulu žáci:</a:t>
            </a:r>
          </a:p>
          <a:p>
            <a:r>
              <a:rPr lang="cs-CZ" dirty="0" smtClean="0"/>
              <a:t>budou se umět orientovat v druzích a typech cestovního ruchu</a:t>
            </a:r>
          </a:p>
          <a:p>
            <a:r>
              <a:rPr lang="cs-CZ" dirty="0" smtClean="0"/>
              <a:t>budou mít přehled o turistických atraktivitách v České republice</a:t>
            </a:r>
          </a:p>
          <a:p>
            <a:pPr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Přírodní cestovní ruch</a:t>
            </a:r>
          </a:p>
          <a:p>
            <a:r>
              <a:rPr lang="cs-CZ" dirty="0" smtClean="0"/>
              <a:t>motivem je pobyt a poznávání přírody, zejména nenarušených, výjimečných a atraktivních přírodních míst</a:t>
            </a:r>
          </a:p>
          <a:p>
            <a:r>
              <a:rPr lang="cs-CZ" dirty="0" smtClean="0"/>
              <a:t>přírodní rezervace, národní parky, pralesy,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ekoturismus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	pobyt v přírodě, který nenarušuje přirozené prostředí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Venkovský cestovní ruch</a:t>
            </a:r>
          </a:p>
          <a:p>
            <a:r>
              <a:rPr lang="cs-CZ" dirty="0" smtClean="0"/>
              <a:t>vícedenní pobyty s rekreačními aktivitami na venkově</a:t>
            </a:r>
          </a:p>
          <a:p>
            <a:r>
              <a:rPr lang="cs-CZ" dirty="0" smtClean="0"/>
              <a:t>ubytování v soukromí nebo menších ubytovacích zařízeních</a:t>
            </a:r>
          </a:p>
          <a:p>
            <a:pPr>
              <a:buNone/>
            </a:pPr>
            <a:r>
              <a:rPr lang="cs-CZ" b="1" dirty="0" smtClean="0"/>
              <a:t>a) </a:t>
            </a:r>
            <a:r>
              <a:rPr lang="cs-CZ" b="1" dirty="0" err="1" smtClean="0"/>
              <a:t>agroturismus</a:t>
            </a:r>
            <a:endParaRPr lang="cs-CZ" b="1" dirty="0" smtClean="0"/>
          </a:p>
          <a:p>
            <a:r>
              <a:rPr lang="cs-CZ" dirty="0" smtClean="0"/>
              <a:t>účastníci pobývají na rodinných farmách</a:t>
            </a:r>
          </a:p>
          <a:p>
            <a:r>
              <a:rPr lang="cs-CZ" dirty="0" smtClean="0"/>
              <a:t>přímá účast na zemědělských činnostech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b) </a:t>
            </a:r>
            <a:r>
              <a:rPr lang="cs-CZ" b="1" dirty="0" err="1" smtClean="0"/>
              <a:t>ekoagroturismus</a:t>
            </a:r>
            <a:endParaRPr lang="cs-CZ" b="1" dirty="0" smtClean="0"/>
          </a:p>
          <a:p>
            <a:r>
              <a:rPr lang="cs-CZ" dirty="0" smtClean="0"/>
              <a:t>pobyty na rodinných farmách</a:t>
            </a:r>
          </a:p>
          <a:p>
            <a:pPr>
              <a:buNone/>
            </a:pPr>
            <a:r>
              <a:rPr lang="cs-CZ" dirty="0" smtClean="0"/>
              <a:t>	s alternativním zemědělstvím</a:t>
            </a:r>
          </a:p>
          <a:p>
            <a:r>
              <a:rPr lang="cs-CZ" dirty="0" smtClean="0"/>
              <a:t>konzumace jídel ze zdrojů vypěstovaných na farmě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Vzdělávací cestovní ruch</a:t>
            </a:r>
          </a:p>
          <a:p>
            <a:r>
              <a:rPr lang="cs-CZ" dirty="0" smtClean="0"/>
              <a:t>motivačním prvkem je získání znalostí a dovedností</a:t>
            </a:r>
          </a:p>
          <a:p>
            <a:r>
              <a:rPr lang="cs-CZ" dirty="0" smtClean="0"/>
              <a:t>výuka jazyků, výuka plavání a jiných sportovních disciplín</a:t>
            </a:r>
          </a:p>
          <a:p>
            <a:r>
              <a:rPr lang="cs-CZ" dirty="0" smtClean="0"/>
              <a:t>získání informací  o historických místech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Kongresový cestovní ruch</a:t>
            </a:r>
          </a:p>
          <a:p>
            <a:r>
              <a:rPr lang="cs-CZ" dirty="0" smtClean="0"/>
              <a:t>motivem je účast na setkání odborníků určitého oboru</a:t>
            </a:r>
          </a:p>
          <a:p>
            <a:r>
              <a:rPr lang="cs-CZ" dirty="0" smtClean="0"/>
              <a:t>získání nových informací, výměna zkušeností</a:t>
            </a:r>
          </a:p>
          <a:p>
            <a:r>
              <a:rPr lang="cs-CZ" dirty="0" smtClean="0"/>
              <a:t>konference, přednášky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Cestovní ruch se společenskými motivy</a:t>
            </a:r>
          </a:p>
          <a:p>
            <a:r>
              <a:rPr lang="cs-CZ" dirty="0" smtClean="0"/>
              <a:t>navázání kontaktů s lidmi</a:t>
            </a:r>
          </a:p>
          <a:p>
            <a:r>
              <a:rPr lang="cs-CZ" dirty="0" smtClean="0"/>
              <a:t>získání přátel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Ostatní formy CR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b="1" dirty="0" smtClean="0"/>
              <a:t>religiózní CR</a:t>
            </a:r>
          </a:p>
          <a:p>
            <a:r>
              <a:rPr lang="cs-CZ" b="1" dirty="0" smtClean="0"/>
              <a:t>profesní CR </a:t>
            </a:r>
            <a:r>
              <a:rPr lang="cs-CZ" dirty="0" smtClean="0"/>
              <a:t>(business </a:t>
            </a:r>
            <a:r>
              <a:rPr lang="cs-CZ" dirty="0" err="1" smtClean="0"/>
              <a:t>tourism</a:t>
            </a:r>
            <a:r>
              <a:rPr lang="cs-CZ" dirty="0" smtClean="0"/>
              <a:t>) </a:t>
            </a:r>
          </a:p>
          <a:p>
            <a:pPr>
              <a:buNone/>
            </a:pPr>
            <a:r>
              <a:rPr lang="cs-CZ" dirty="0" smtClean="0"/>
              <a:t>	např.</a:t>
            </a:r>
            <a:r>
              <a:rPr lang="cs-CZ" b="1" dirty="0" smtClean="0"/>
              <a:t> </a:t>
            </a:r>
            <a:r>
              <a:rPr lang="cs-CZ" dirty="0" smtClean="0"/>
              <a:t>aktivity spojené s účastí na veletrzích a výstavách, obchodní cesty </a:t>
            </a:r>
            <a:r>
              <a:rPr lang="cs-CZ" b="1" dirty="0" err="1" smtClean="0"/>
              <a:t>incentivní</a:t>
            </a:r>
            <a:r>
              <a:rPr lang="cs-CZ" b="1" dirty="0" smtClean="0"/>
              <a:t> turistika </a:t>
            </a:r>
            <a:r>
              <a:rPr lang="cs-CZ" dirty="0" smtClean="0"/>
              <a:t>= </a:t>
            </a:r>
            <a:r>
              <a:rPr lang="cs-CZ" dirty="0" err="1" smtClean="0"/>
              <a:t>turistika</a:t>
            </a:r>
            <a:r>
              <a:rPr lang="cs-CZ" dirty="0" smtClean="0"/>
              <a:t> za odměnu, za poznáním nebo např. pobyty delegátů hrazené cestovní kanceláří v místě, kde budou později provádět turisty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Zamyslete se nad výhodami venkovského cestovního ruchu. Vyhledejte oblasti v ČR, kde je možné tento druh cestovního ruchu realizovat.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CZECH. </a:t>
            </a:r>
            <a:r>
              <a:rPr lang="cs-CZ" sz="1600" i="1" dirty="0" smtClean="0"/>
              <a:t>formy cestovního ruchu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czechtourism.cz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didakticke</a:t>
            </a:r>
            <a:r>
              <a:rPr lang="cs-CZ" sz="1600" dirty="0" smtClean="0">
                <a:hlinkClick r:id="rId2"/>
              </a:rPr>
              <a:t>-podklady/1-charakteristika-a-</a:t>
            </a:r>
            <a:r>
              <a:rPr lang="cs-CZ" sz="1600" dirty="0" err="1" smtClean="0">
                <a:hlinkClick r:id="rId2"/>
              </a:rPr>
              <a:t>vyznam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</a:t>
            </a:r>
          </a:p>
          <a:p>
            <a:r>
              <a:rPr lang="cs-CZ" sz="1600" dirty="0" smtClean="0"/>
              <a:t>Obrázky sady MS Office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263</Words>
  <Application>Microsoft Office PowerPoint</Application>
  <PresentationFormat>Předvádění na obrazovce (4:3)</PresentationFormat>
  <Paragraphs>56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Modèle par défaut</vt:lpstr>
      <vt:lpstr>Právní úprava cestovního ruchu v ČR</vt:lpstr>
      <vt:lpstr>Cestovní ruch podle  motivace II</vt:lpstr>
      <vt:lpstr>Anotace</vt:lpstr>
      <vt:lpstr>Formy cestovního ruchu</vt:lpstr>
      <vt:lpstr>Formy cestovního ruchu</vt:lpstr>
      <vt:lpstr>Formy cestovního ruchu</vt:lpstr>
      <vt:lpstr>Formy cestovního ruchu</vt:lpstr>
      <vt:lpstr>Formy cestovního ruchu</vt:lpstr>
      <vt:lpstr>Formy cestovního ruchu</vt:lpstr>
      <vt:lpstr>Ostatní formy CR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48</cp:revision>
  <dcterms:created xsi:type="dcterms:W3CDTF">2009-03-23T15:23:24Z</dcterms:created>
  <dcterms:modified xsi:type="dcterms:W3CDTF">2013-12-08T19:59:23Z</dcterms:modified>
</cp:coreProperties>
</file>