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tourism.cz/didakticke-podklady/1-charakteristika-a-vyznam-cestovniho-ruchu-v-cesk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cestovného 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VY_32_INOVACE_Kaluzova_12-3-17-Cestovní </a:t>
            </a:r>
            <a:r>
              <a:rPr lang="cs-CZ" dirty="0" smtClean="0"/>
              <a:t>ruch Zajímavé formy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09120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žákům středních škol</a:t>
            </a:r>
          </a:p>
          <a:p>
            <a:r>
              <a:rPr lang="cs-CZ" dirty="0" smtClean="0"/>
              <a:t>výukový materiál</a:t>
            </a:r>
          </a:p>
          <a:p>
            <a:r>
              <a:rPr lang="cs-CZ" dirty="0" smtClean="0"/>
              <a:t>seznámení se se zajímavými formami CR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Zvláštní formy cestovního ruchu</a:t>
            </a:r>
          </a:p>
          <a:p>
            <a:r>
              <a:rPr lang="fr-FR" sz="2800" i="1" dirty="0" smtClean="0">
                <a:solidFill>
                  <a:srgbClr val="07A3C9"/>
                </a:solidFill>
              </a:rPr>
              <a:t>/</a:t>
            </a:r>
            <a:endParaRPr lang="fr-FR" sz="2800" i="1" dirty="0">
              <a:solidFill>
                <a:srgbClr val="07A3C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Zdravotní turistika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(</a:t>
            </a:r>
            <a:r>
              <a:rPr lang="cs-CZ" dirty="0" err="1" smtClean="0"/>
              <a:t>medical</a:t>
            </a:r>
            <a:r>
              <a:rPr lang="cs-CZ" dirty="0" smtClean="0"/>
              <a:t> </a:t>
            </a:r>
            <a:r>
              <a:rPr lang="cs-CZ" dirty="0" err="1" smtClean="0"/>
              <a:t>tourism</a:t>
            </a:r>
            <a:r>
              <a:rPr lang="cs-CZ" dirty="0" smtClean="0"/>
              <a:t>, </a:t>
            </a:r>
            <a:r>
              <a:rPr lang="cs-CZ" dirty="0" err="1" smtClean="0"/>
              <a:t>health</a:t>
            </a:r>
            <a:r>
              <a:rPr lang="cs-CZ" dirty="0" smtClean="0"/>
              <a:t> </a:t>
            </a:r>
            <a:r>
              <a:rPr lang="cs-CZ" dirty="0" err="1" smtClean="0"/>
              <a:t>tourism</a:t>
            </a:r>
            <a:r>
              <a:rPr lang="cs-CZ" dirty="0" smtClean="0"/>
              <a:t>) </a:t>
            </a:r>
          </a:p>
          <a:p>
            <a:r>
              <a:rPr lang="cs-CZ" dirty="0" smtClean="0"/>
              <a:t>ČR je vyhledávanou destinací pro zdravotní zákroky (plastická a estetická chirurgie, stomatologie, reprodukční turistika)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Kulinářská turistika </a:t>
            </a:r>
            <a:r>
              <a:rPr lang="cs-CZ" dirty="0" smtClean="0"/>
              <a:t>(</a:t>
            </a:r>
            <a:r>
              <a:rPr lang="cs-CZ" dirty="0" err="1" smtClean="0"/>
              <a:t>culinary</a:t>
            </a:r>
            <a:r>
              <a:rPr lang="cs-CZ" dirty="0" smtClean="0"/>
              <a:t> </a:t>
            </a:r>
            <a:r>
              <a:rPr lang="cs-CZ" dirty="0" err="1" smtClean="0"/>
              <a:t>tourism</a:t>
            </a:r>
            <a:r>
              <a:rPr lang="cs-CZ" dirty="0" smtClean="0"/>
              <a:t>)</a:t>
            </a:r>
          </a:p>
          <a:p>
            <a:r>
              <a:rPr lang="cs-CZ" dirty="0" smtClean="0"/>
              <a:t>snaha obnovit původní českou gastronomii</a:t>
            </a:r>
          </a:p>
          <a:p>
            <a:r>
              <a:rPr lang="cs-CZ" dirty="0" smtClean="0"/>
              <a:t>restaurace označené logem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Specials</a:t>
            </a:r>
            <a:r>
              <a:rPr lang="cs-CZ" dirty="0" smtClean="0"/>
              <a:t> nabízejí pravé české a moravské speciality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Dark</a:t>
            </a:r>
            <a:r>
              <a:rPr lang="cs-CZ" b="1" dirty="0" smtClean="0"/>
              <a:t> </a:t>
            </a:r>
            <a:r>
              <a:rPr lang="cs-CZ" b="1" dirty="0" err="1" smtClean="0"/>
              <a:t>tourism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cestování na místa spojená s tragédií nebo neštěstím</a:t>
            </a:r>
          </a:p>
          <a:p>
            <a:r>
              <a:rPr lang="cs-CZ" dirty="0" smtClean="0"/>
              <a:t>např. Terezín, věznice národů na </a:t>
            </a:r>
            <a:r>
              <a:rPr lang="cs-CZ" dirty="0" err="1" smtClean="0"/>
              <a:t>Špilberku</a:t>
            </a:r>
            <a:r>
              <a:rPr lang="cs-CZ" dirty="0" smtClean="0"/>
              <a:t> v Brně, bojiště bitvy u Slavkova apod.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Filmový cestovní ruch </a:t>
            </a:r>
          </a:p>
          <a:p>
            <a:r>
              <a:rPr lang="cs-CZ" dirty="0" smtClean="0"/>
              <a:t>cestování na místa, kde se odehrávaly americké velkofilmy (např. zámek Kroměříž – Amadeus, Tiské skály – Letopisy </a:t>
            </a:r>
            <a:r>
              <a:rPr lang="cs-CZ" dirty="0" err="1" smtClean="0"/>
              <a:t>Narnie</a:t>
            </a:r>
            <a:r>
              <a:rPr lang="cs-CZ" dirty="0" smtClean="0"/>
              <a:t>, Karlovy Vary – </a:t>
            </a:r>
            <a:r>
              <a:rPr lang="cs-CZ" dirty="0" err="1" smtClean="0"/>
              <a:t>James</a:t>
            </a:r>
            <a:r>
              <a:rPr lang="cs-CZ" dirty="0" smtClean="0"/>
              <a:t> Bond:_ </a:t>
            </a:r>
            <a:r>
              <a:rPr lang="cs-CZ" dirty="0" err="1" smtClean="0"/>
              <a:t>Casino</a:t>
            </a:r>
            <a:r>
              <a:rPr lang="cs-CZ" dirty="0" smtClean="0"/>
              <a:t> </a:t>
            </a:r>
            <a:r>
              <a:rPr lang="cs-CZ" dirty="0" err="1" smtClean="0"/>
              <a:t>Royale</a:t>
            </a:r>
            <a:r>
              <a:rPr lang="cs-CZ" dirty="0" smtClean="0"/>
              <a:t>), </a:t>
            </a:r>
          </a:p>
          <a:p>
            <a:r>
              <a:rPr lang="cs-CZ" dirty="0" smtClean="0"/>
              <a:t>české pohádky (Telč – Pyšná princezna, Z pekla štěstí, </a:t>
            </a:r>
            <a:r>
              <a:rPr lang="cs-CZ" dirty="0" err="1" smtClean="0"/>
              <a:t>Švihov</a:t>
            </a:r>
            <a:r>
              <a:rPr lang="cs-CZ" dirty="0" smtClean="0"/>
              <a:t> – Popelka)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Gay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lesbian</a:t>
            </a:r>
            <a:r>
              <a:rPr lang="cs-CZ" b="1" dirty="0" smtClean="0"/>
              <a:t> </a:t>
            </a:r>
            <a:r>
              <a:rPr lang="cs-CZ" b="1" dirty="0" err="1" smtClean="0"/>
              <a:t>tourism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Praha a ČR patří mezi nejtolerantnější země Evropy, G/L patří mezi movitou klientelu, tzv. „růžové peníze“ utrácejí za cestování, kulturu, zážitky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dirty="0" smtClean="0"/>
              <a:t>Zajímavé formy CR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Voluntary</a:t>
            </a:r>
            <a:r>
              <a:rPr lang="cs-CZ" b="1" dirty="0" smtClean="0"/>
              <a:t> </a:t>
            </a:r>
            <a:r>
              <a:rPr lang="cs-CZ" b="1" dirty="0" err="1" smtClean="0"/>
              <a:t>tourism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cestování dobrovolníků</a:t>
            </a:r>
          </a:p>
          <a:p>
            <a:r>
              <a:rPr lang="cs-CZ" dirty="0" smtClean="0"/>
              <a:t>kombinuje poznání a dobrovolnickou práci, přitahuje především mladé. </a:t>
            </a:r>
          </a:p>
          <a:p>
            <a:r>
              <a:rPr lang="cs-CZ" dirty="0" smtClean="0"/>
              <a:t>v Česku je spojeno hlavně s výpomocí v zemědělských usedlostech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CZECH. </a:t>
            </a:r>
            <a:r>
              <a:rPr lang="cs-CZ" sz="1600" i="1" dirty="0" smtClean="0"/>
              <a:t>charakteristika-a-</a:t>
            </a:r>
            <a:r>
              <a:rPr lang="cs-CZ" sz="1600" i="1" dirty="0" err="1" smtClean="0"/>
              <a:t>vyznam</a:t>
            </a:r>
            <a:r>
              <a:rPr lang="cs-CZ" sz="1600" i="1" dirty="0" smtClean="0"/>
              <a:t>-</a:t>
            </a:r>
            <a:r>
              <a:rPr lang="cs-CZ" sz="1600" i="1" dirty="0" err="1" smtClean="0"/>
              <a:t>cestovniho</a:t>
            </a:r>
            <a:r>
              <a:rPr lang="cs-CZ" sz="1600" i="1" dirty="0" smtClean="0"/>
              <a:t>-ruchu-v-</a:t>
            </a:r>
            <a:r>
              <a:rPr lang="cs-CZ" sz="1600" i="1" dirty="0" err="1" smtClean="0"/>
              <a:t>cesku</a:t>
            </a:r>
            <a:r>
              <a:rPr lang="cs-CZ" sz="1600" dirty="0" smtClean="0"/>
              <a:t> [online]. [cit. 22.1.2013].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czechtourism.cz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didakticke</a:t>
            </a:r>
            <a:r>
              <a:rPr lang="cs-CZ" sz="1600" dirty="0" smtClean="0">
                <a:hlinkClick r:id="rId2"/>
              </a:rPr>
              <a:t>-podklady/1-charakteristika-a-</a:t>
            </a:r>
            <a:r>
              <a:rPr lang="cs-CZ" sz="1600" dirty="0" err="1" smtClean="0">
                <a:hlinkClick r:id="rId2"/>
              </a:rPr>
              <a:t>vyznam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cestovniho</a:t>
            </a:r>
            <a:r>
              <a:rPr lang="cs-CZ" sz="1600" dirty="0" smtClean="0">
                <a:hlinkClick r:id="rId2"/>
              </a:rPr>
              <a:t>-ruchu-v-</a:t>
            </a:r>
            <a:r>
              <a:rPr lang="cs-CZ" sz="1600" dirty="0" err="1" smtClean="0">
                <a:hlinkClick r:id="rId2"/>
              </a:rPr>
              <a:t>cesku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DROBNÁ.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230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Modèle par défaut</vt:lpstr>
      <vt:lpstr>Prezentace aplikace PowerPoint</vt:lpstr>
      <vt:lpstr>Anotace</vt:lpstr>
      <vt:lpstr>Prezentace aplikace PowerPoint</vt:lpstr>
      <vt:lpstr>Zajímavé formy CR  v České republice</vt:lpstr>
      <vt:lpstr>Zajímavé formy CR  v České republice</vt:lpstr>
      <vt:lpstr>Zajímavé formy CR  v České republice</vt:lpstr>
      <vt:lpstr>Zajímavé formy CR  v České republice</vt:lpstr>
      <vt:lpstr>Zajímavé formy CR  v České republice</vt:lpstr>
      <vt:lpstr>Zajímavé formy CR  v České republice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36</cp:revision>
  <dcterms:created xsi:type="dcterms:W3CDTF">2009-03-23T15:23:24Z</dcterms:created>
  <dcterms:modified xsi:type="dcterms:W3CDTF">2013-12-08T20:17:39Z</dcterms:modified>
</cp:coreProperties>
</file>