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55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19.9.2011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412776"/>
            <a:ext cx="3481769" cy="3205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061048"/>
              </p:ext>
            </p:extLst>
          </p:nvPr>
        </p:nvGraphicFramePr>
        <p:xfrm>
          <a:off x="876280" y="4797152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jazyk 1. 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VY_32_INOVACE_12_Slova se slabikou  začínající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na písmeno p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Jílková Radka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038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3861048"/>
            <a:ext cx="6944816" cy="1777752"/>
          </a:xfrm>
          <a:solidFill>
            <a:schemeClr val="bg1"/>
          </a:solidFill>
        </p:spPr>
        <p:txBody>
          <a:bodyPr/>
          <a:lstStyle/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Mgr. Radka Jílková, 2.ZŠ Dobříš</a:t>
            </a:r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cs-CZ" dirty="0" smtClean="0"/>
              <a:t>Slova se slabikou </a:t>
            </a:r>
            <a:r>
              <a:rPr lang="cs-CZ" dirty="0" smtClean="0">
                <a:solidFill>
                  <a:srgbClr val="FF0000"/>
                </a:solidFill>
              </a:rPr>
              <a:t>p </a:t>
            </a:r>
            <a:r>
              <a:rPr lang="cs-CZ" dirty="0" err="1" smtClean="0">
                <a:solidFill>
                  <a:srgbClr val="FF0000"/>
                </a:solidFill>
              </a:rPr>
              <a:t>P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4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222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</a:t>
            </a:r>
            <a:r>
              <a:rPr lang="cs-CZ" sz="9600" dirty="0" smtClean="0"/>
              <a:t>p </a:t>
            </a:r>
            <a:r>
              <a:rPr lang="cs-CZ" sz="9600" dirty="0" err="1" smtClean="0"/>
              <a:t>P</a:t>
            </a:r>
            <a:endParaRPr lang="cs-CZ" sz="9600" dirty="0"/>
          </a:p>
        </p:txBody>
      </p:sp>
      <p:pic>
        <p:nvPicPr>
          <p:cNvPr id="2" name="Picture 2" descr="C:\Users\OEM\Desktop\Obrázky Zdena\pejse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34" y="583133"/>
            <a:ext cx="2076182" cy="2602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OEM\Desktop\Obrázky Zdena\ponožk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59" y="3928859"/>
            <a:ext cx="2217423" cy="199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OEM\Desktop\Obrázky Radka 2\pirát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156" y="2775292"/>
            <a:ext cx="2274945" cy="355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Desktop\Obrázky Radka 2\puzzle zelen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556191"/>
            <a:ext cx="1693738" cy="199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Desktop\Obrázky Radka 2\puzzle červ.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27" y="5085184"/>
            <a:ext cx="2506053" cy="167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EM\Desktop\Obrázky Radka 2\papoušek.pn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40" y="602764"/>
            <a:ext cx="2190956" cy="273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59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9600" dirty="0"/>
          </a:p>
          <a:p>
            <a:pPr marL="0" indent="0">
              <a:buNone/>
            </a:pPr>
            <a:r>
              <a:rPr lang="cs-CZ" sz="9600" dirty="0" smtClean="0"/>
              <a:t>               </a:t>
            </a:r>
            <a:r>
              <a:rPr lang="cs-CZ" sz="9600" dirty="0" err="1" smtClean="0"/>
              <a:t>pa</a:t>
            </a:r>
            <a:endParaRPr lang="cs-CZ" sz="9600" dirty="0"/>
          </a:p>
        </p:txBody>
      </p:sp>
      <p:pic>
        <p:nvPicPr>
          <p:cNvPr id="4" name="Picture 5" descr="C:\Users\OEM\Desktop\Obrázky Radka 2\papouše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628800"/>
            <a:ext cx="3096344" cy="387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53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-45211"/>
            <a:ext cx="9146356" cy="6858000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9600" dirty="0" smtClean="0"/>
              <a:t>             </a:t>
            </a:r>
            <a:r>
              <a:rPr lang="cs-CZ" sz="9600" dirty="0" err="1" smtClean="0"/>
              <a:t>pe</a:t>
            </a:r>
            <a:r>
              <a:rPr lang="cs-CZ" sz="9600" dirty="0" smtClean="0"/>
              <a:t>          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C:\Users\OEM\Desktop\Obrázky Zdena\pejse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434" y="1533691"/>
            <a:ext cx="2952328" cy="370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24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9600" dirty="0"/>
              <a:t> </a:t>
            </a:r>
            <a:r>
              <a:rPr lang="cs-CZ" sz="9600" dirty="0" smtClean="0"/>
              <a:t>             po                                            </a:t>
            </a:r>
            <a:endParaRPr lang="cs-CZ" sz="9600" dirty="0"/>
          </a:p>
        </p:txBody>
      </p:sp>
      <p:pic>
        <p:nvPicPr>
          <p:cNvPr id="4" name="Picture 5" descr="C:\Users\OEM\Desktop\Obrázky Zdena\ponožk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564904"/>
            <a:ext cx="2893816" cy="260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90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706" y="-16356"/>
            <a:ext cx="9144000" cy="68580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</a:t>
            </a:r>
            <a:r>
              <a:rPr lang="cs-CZ" sz="9600" dirty="0" err="1" smtClean="0"/>
              <a:t>pu</a:t>
            </a:r>
            <a:endParaRPr lang="cs-CZ" sz="9600" dirty="0"/>
          </a:p>
        </p:txBody>
      </p:sp>
      <p:pic>
        <p:nvPicPr>
          <p:cNvPr id="4" name="Picture 4" descr="C:\Users\OEM\Desktop\Obrázky Radka 2\puzzle červ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96952"/>
            <a:ext cx="3312368" cy="221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OEM\Desktop\Obrázky Radka 2\puzzle zelené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884" y="500478"/>
            <a:ext cx="2650235" cy="3124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8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964" y="1"/>
            <a:ext cx="9419051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</a:t>
            </a:r>
            <a:r>
              <a:rPr lang="cs-CZ" sz="4800" dirty="0" smtClean="0"/>
              <a:t>po</a:t>
            </a:r>
          </a:p>
          <a:p>
            <a:pPr marL="0" indent="0">
              <a:buNone/>
            </a:pPr>
            <a:r>
              <a:rPr lang="cs-CZ" sz="4800" dirty="0" smtClean="0"/>
              <a:t>                                           Pa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</a:t>
            </a:r>
            <a:r>
              <a:rPr lang="cs-CZ" sz="4800" dirty="0" err="1" smtClean="0"/>
              <a:t>pi</a:t>
            </a:r>
            <a:endParaRPr lang="cs-CZ" sz="4800" dirty="0" smtClean="0"/>
          </a:p>
          <a:p>
            <a:pPr marL="0" indent="0">
              <a:buNone/>
            </a:pPr>
            <a:r>
              <a:rPr lang="cs-CZ" sz="4800" dirty="0" smtClean="0"/>
              <a:t>                                           </a:t>
            </a:r>
            <a:r>
              <a:rPr lang="cs-CZ" sz="4800" dirty="0" err="1" smtClean="0"/>
              <a:t>pe</a:t>
            </a:r>
            <a:endParaRPr lang="cs-CZ" sz="4800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</a:t>
            </a:r>
            <a:r>
              <a:rPr lang="cs-CZ" sz="5200" dirty="0" err="1" smtClean="0"/>
              <a:t>Pu</a:t>
            </a:r>
            <a:endParaRPr lang="cs-CZ" sz="5200" dirty="0" smtClean="0"/>
          </a:p>
          <a:p>
            <a:pPr marL="0" indent="0">
              <a:buNone/>
            </a:pPr>
            <a:r>
              <a:rPr lang="cs-CZ" sz="5200" dirty="0" smtClean="0"/>
              <a:t>                                           </a:t>
            </a:r>
            <a:r>
              <a:rPr lang="cs-CZ" sz="5200" dirty="0" err="1" smtClean="0"/>
              <a:t>pa</a:t>
            </a:r>
            <a:endParaRPr lang="cs-CZ" sz="5200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</a:t>
            </a:r>
            <a:r>
              <a:rPr lang="cs-CZ" sz="5200" dirty="0" err="1" smtClean="0"/>
              <a:t>Pi</a:t>
            </a:r>
            <a:endParaRPr lang="cs-CZ" sz="5200" dirty="0" smtClean="0"/>
          </a:p>
          <a:p>
            <a:pPr marL="0" indent="0">
              <a:buNone/>
            </a:pPr>
            <a:r>
              <a:rPr lang="cs-CZ" sz="5200" dirty="0" smtClean="0"/>
              <a:t>                                           </a:t>
            </a:r>
            <a:r>
              <a:rPr lang="cs-CZ" sz="5200" dirty="0" err="1" smtClean="0"/>
              <a:t>Pe</a:t>
            </a:r>
            <a:endParaRPr lang="cs-CZ" sz="5200" dirty="0" smtClean="0"/>
          </a:p>
          <a:p>
            <a:pPr marL="0" indent="0">
              <a:buNone/>
            </a:pPr>
            <a:r>
              <a:rPr lang="cs-CZ" sz="5600" dirty="0"/>
              <a:t> </a:t>
            </a:r>
            <a:r>
              <a:rPr lang="cs-CZ" sz="5600" dirty="0" smtClean="0"/>
              <a:t>                                          </a:t>
            </a:r>
            <a:r>
              <a:rPr lang="cs-CZ" sz="5600" dirty="0" err="1" smtClean="0"/>
              <a:t>pu</a:t>
            </a:r>
            <a:endParaRPr lang="cs-CZ" sz="5600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</a:t>
            </a:r>
            <a:r>
              <a:rPr lang="cs-CZ" sz="5600" dirty="0" smtClean="0"/>
              <a:t>Po</a:t>
            </a:r>
            <a:endParaRPr lang="cs-CZ" sz="5600" dirty="0"/>
          </a:p>
        </p:txBody>
      </p:sp>
      <p:pic>
        <p:nvPicPr>
          <p:cNvPr id="1026" name="Picture 2" descr="C:\Users\OEM\Desktop\Obrázky Radka 2\papouše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944216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OEM\Desktop\Obrázky Radka 2\papoušek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3869508"/>
            <a:ext cx="2039753" cy="295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6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Použité </a:t>
            </a:r>
            <a:r>
              <a:rPr lang="cs-CZ" dirty="0"/>
              <a:t>obrázky :</a:t>
            </a:r>
            <a:br>
              <a:rPr lang="cs-CZ" dirty="0"/>
            </a:br>
            <a:r>
              <a:rPr lang="cs-CZ" dirty="0" smtClean="0"/>
              <a:t>      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://www.clker.com/clipart</a:t>
            </a:r>
            <a:endParaRPr lang="cs-CZ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 </a:t>
            </a:r>
          </a:p>
          <a:p>
            <a:pPr marL="0" indent="0">
              <a:buNone/>
            </a:pPr>
            <a:r>
              <a:rPr lang="cs-CZ" sz="2400" dirty="0"/>
              <a:t> </a:t>
            </a:r>
          </a:p>
          <a:p>
            <a:pPr marL="0" indent="0">
              <a:buNone/>
            </a:pPr>
            <a:r>
              <a:rPr lang="cs-CZ" sz="2400" dirty="0"/>
              <a:t>  </a:t>
            </a:r>
            <a:r>
              <a:rPr lang="cs-CZ" sz="2400" dirty="0" smtClean="0"/>
              <a:t>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5595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81</Words>
  <Application>Microsoft Office PowerPoint</Application>
  <PresentationFormat>Předvádění na obrazovce (4:3)</PresentationFormat>
  <Paragraphs>78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Slova se slabikou p P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se slabikou – p P</dc:title>
  <dc:creator>OEM</dc:creator>
  <cp:lastModifiedBy>OEM</cp:lastModifiedBy>
  <cp:revision>14</cp:revision>
  <dcterms:created xsi:type="dcterms:W3CDTF">2011-09-06T19:33:32Z</dcterms:created>
  <dcterms:modified xsi:type="dcterms:W3CDTF">2011-09-19T12:57:32Z</dcterms:modified>
</cp:coreProperties>
</file>