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300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3919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7102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1079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6199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3648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9598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3519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2511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1842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7262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5467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024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6735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2683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447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1271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4917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924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8616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4526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872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4052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793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849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95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130722008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307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24743"/>
            <a:ext cx="7416824" cy="1368153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spojité nádoby a Pascalův zákon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541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859033"/>
            <a:ext cx="5404865" cy="323466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99592" y="620688"/>
            <a:ext cx="5467680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400" dirty="0">
                <a:latin typeface="Times New Roman"/>
                <a:ea typeface="Times New Roman"/>
              </a:rPr>
              <a:t>Spojité nádoby 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000" dirty="0" smtClean="0">
                <a:latin typeface="Times New Roman"/>
                <a:ea typeface="Times New Roman"/>
              </a:rPr>
              <a:t>- otevřené nádoby, stejný tlak</a:t>
            </a:r>
            <a:endParaRPr lang="cs-CZ" sz="20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000" dirty="0">
                <a:latin typeface="Times New Roman"/>
                <a:ea typeface="Times New Roman"/>
              </a:rPr>
              <a:t> </a:t>
            </a:r>
          </a:p>
          <a:p>
            <a:pPr algn="ctr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000" dirty="0">
                <a:latin typeface="Times New Roman"/>
                <a:ea typeface="Times New Roman"/>
              </a:rPr>
              <a:t>ρgh</a:t>
            </a:r>
            <a:r>
              <a:rPr lang="cs-CZ" sz="2000" baseline="-25000" dirty="0">
                <a:latin typeface="Times New Roman"/>
                <a:ea typeface="Times New Roman"/>
              </a:rPr>
              <a:t>1  </a:t>
            </a:r>
            <a:r>
              <a:rPr lang="cs-CZ" sz="2000" dirty="0">
                <a:latin typeface="Times New Roman"/>
                <a:ea typeface="Times New Roman"/>
              </a:rPr>
              <a:t>=  </a:t>
            </a:r>
            <a:r>
              <a:rPr lang="cs-CZ" sz="2000" dirty="0" smtClean="0">
                <a:latin typeface="Times New Roman"/>
                <a:ea typeface="Times New Roman"/>
              </a:rPr>
              <a:t>ρgh</a:t>
            </a:r>
            <a:r>
              <a:rPr lang="cs-CZ" sz="2000" baseline="-25000" dirty="0" smtClean="0">
                <a:latin typeface="Times New Roman"/>
                <a:ea typeface="Times New Roman"/>
              </a:rPr>
              <a:t>1 </a:t>
            </a:r>
          </a:p>
          <a:p>
            <a:pPr algn="ctr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endParaRPr lang="cs-CZ" sz="2000" baseline="-25000" dirty="0" smtClean="0">
              <a:effectLst/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endParaRPr lang="cs-CZ" sz="2000" baseline="-25000" dirty="0"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endParaRPr lang="cs-CZ" sz="2000" baseline="-250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000" dirty="0" smtClean="0">
                <a:latin typeface="Times New Roman"/>
                <a:ea typeface="Times New Roman"/>
              </a:rPr>
              <a:t>Princip h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adicové vodováhy</a:t>
            </a:r>
            <a:endParaRPr lang="cs-CZ" sz="20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22948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805" y="2348880"/>
            <a:ext cx="5416767" cy="352839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827584" y="476672"/>
            <a:ext cx="567227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400" dirty="0">
                <a:latin typeface="Times New Roman"/>
                <a:ea typeface="Times New Roman"/>
              </a:rPr>
              <a:t>Spojité nádoby </a:t>
            </a:r>
            <a:r>
              <a:rPr lang="cs-CZ" sz="2000" dirty="0">
                <a:latin typeface="Times New Roman"/>
                <a:ea typeface="Times New Roman"/>
              </a:rPr>
              <a:t>-  dvě nemísitelné kapaliny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>
                <a:latin typeface="Times New Roman"/>
                <a:ea typeface="Times New Roman"/>
              </a:rPr>
              <a:t> 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>
                <a:latin typeface="Times New Roman"/>
                <a:ea typeface="Times New Roman"/>
              </a:rPr>
              <a:t> </a:t>
            </a:r>
          </a:p>
          <a:p>
            <a:pPr algn="ctr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>
                <a:latin typeface="Times New Roman"/>
                <a:ea typeface="Times New Roman"/>
              </a:rPr>
              <a:t> </a:t>
            </a:r>
            <a:r>
              <a:rPr lang="cs-CZ" sz="2000" b="1" dirty="0" smtClean="0">
                <a:latin typeface="Times New Roman"/>
                <a:ea typeface="Times New Roman"/>
              </a:rPr>
              <a:t>ρ</a:t>
            </a:r>
            <a:r>
              <a:rPr lang="cs-CZ" sz="2000" b="1" baseline="-25000" dirty="0" smtClean="0">
                <a:latin typeface="Times New Roman"/>
                <a:ea typeface="Times New Roman"/>
              </a:rPr>
              <a:t>1</a:t>
            </a:r>
            <a:r>
              <a:rPr lang="cs-CZ" sz="2000" b="1" dirty="0" smtClean="0">
                <a:latin typeface="Times New Roman"/>
                <a:ea typeface="Times New Roman"/>
              </a:rPr>
              <a:t> </a:t>
            </a:r>
            <a:r>
              <a:rPr lang="cs-CZ" sz="2000" b="1" dirty="0">
                <a:latin typeface="Times New Roman"/>
                <a:ea typeface="Times New Roman"/>
              </a:rPr>
              <a:t>g h</a:t>
            </a:r>
            <a:r>
              <a:rPr lang="cs-CZ" sz="2000" b="1" baseline="-25000" dirty="0">
                <a:latin typeface="Times New Roman"/>
                <a:ea typeface="Times New Roman"/>
              </a:rPr>
              <a:t>1  </a:t>
            </a:r>
            <a:r>
              <a:rPr lang="cs-CZ" sz="2000" b="1" dirty="0">
                <a:latin typeface="Times New Roman"/>
                <a:ea typeface="Times New Roman"/>
              </a:rPr>
              <a:t>=  ρ </a:t>
            </a:r>
            <a:r>
              <a:rPr lang="cs-CZ" sz="2000" b="1" baseline="-25000" dirty="0">
                <a:latin typeface="Times New Roman"/>
                <a:ea typeface="Times New Roman"/>
              </a:rPr>
              <a:t>2</a:t>
            </a:r>
            <a:r>
              <a:rPr lang="cs-CZ" sz="2000" b="1" dirty="0">
                <a:latin typeface="Times New Roman"/>
                <a:ea typeface="Times New Roman"/>
              </a:rPr>
              <a:t>g h</a:t>
            </a:r>
            <a:r>
              <a:rPr lang="cs-CZ" sz="2000" b="1" baseline="-25000" dirty="0">
                <a:latin typeface="Times New Roman"/>
                <a:ea typeface="Times New Roman"/>
              </a:rPr>
              <a:t>2</a:t>
            </a:r>
            <a:endParaRPr lang="cs-CZ" sz="20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35931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7951" y="2564904"/>
            <a:ext cx="5538507" cy="3528392"/>
          </a:xfrm>
        </p:spPr>
      </p:pic>
      <p:sp>
        <p:nvSpPr>
          <p:cNvPr id="5" name="Obdélník 4"/>
          <p:cNvSpPr/>
          <p:nvPr/>
        </p:nvSpPr>
        <p:spPr>
          <a:xfrm>
            <a:off x="899592" y="47667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Spojité nádoby </a:t>
            </a:r>
            <a:r>
              <a:rPr lang="cs-CZ" sz="2000" dirty="0">
                <a:solidFill>
                  <a:prstClr val="black"/>
                </a:solidFill>
                <a:latin typeface="Times New Roman"/>
                <a:ea typeface="Times New Roman"/>
              </a:rPr>
              <a:t>-  </a:t>
            </a:r>
            <a:r>
              <a:rPr lang="cs-CZ" sz="2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dva rozdílné tlaky</a:t>
            </a:r>
            <a:endParaRPr lang="cs-CZ" sz="20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 </a:t>
            </a:r>
          </a:p>
          <a:p>
            <a:pPr lvl="0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 </a:t>
            </a:r>
          </a:p>
          <a:p>
            <a:pPr lvl="0" algn="ctr"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 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</a:rPr>
              <a:t>p</a:t>
            </a:r>
            <a:r>
              <a:rPr lang="cs-CZ" sz="2000" b="1" baseline="-25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1  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</a:rPr>
              <a:t>=  ρ </a:t>
            </a:r>
            <a:r>
              <a:rPr lang="cs-CZ" sz="2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g h</a:t>
            </a:r>
            <a:r>
              <a:rPr lang="cs-CZ" sz="2000" b="1" baseline="-25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 + 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</a:rPr>
              <a:t>p</a:t>
            </a:r>
            <a:r>
              <a:rPr lang="cs-CZ" sz="2000" b="1" baseline="-25000" dirty="0">
                <a:solidFill>
                  <a:prstClr val="black"/>
                </a:solidFill>
                <a:latin typeface="Times New Roman"/>
                <a:ea typeface="Times New Roman"/>
              </a:rPr>
              <a:t>1</a:t>
            </a:r>
            <a:endParaRPr lang="cs-CZ" sz="20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45644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989328"/>
            <a:ext cx="4405104" cy="369683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95536" y="476672"/>
            <a:ext cx="6912768" cy="23801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2400" dirty="0" smtClean="0">
                <a:latin typeface="Times New Roman"/>
                <a:ea typeface="Times New Roman"/>
              </a:rPr>
              <a:t>Pascalův zákon </a:t>
            </a:r>
            <a:r>
              <a:rPr lang="cs-CZ" sz="2000" dirty="0" smtClean="0">
                <a:latin typeface="Times New Roman"/>
                <a:ea typeface="Times New Roman"/>
              </a:rPr>
              <a:t>– tlak kapalin se šíří rovnoměrně všemi směry</a:t>
            </a:r>
          </a:p>
          <a:p>
            <a:pPr algn="ctr">
              <a:spcAft>
                <a:spcPts val="0"/>
              </a:spcAft>
            </a:pPr>
            <a:r>
              <a:rPr lang="cs-CZ" dirty="0" smtClean="0">
                <a:latin typeface="Times New Roman"/>
                <a:ea typeface="Times New Roman"/>
              </a:rPr>
              <a:t>   </a:t>
            </a:r>
            <a:r>
              <a:rPr lang="cs-CZ" sz="2000" dirty="0" smtClean="0">
                <a:latin typeface="Times New Roman"/>
                <a:ea typeface="Times New Roman"/>
              </a:rPr>
              <a:t>p</a:t>
            </a:r>
            <a:r>
              <a:rPr lang="cs-CZ" sz="2000" baseline="-25000" dirty="0" smtClean="0">
                <a:latin typeface="Times New Roman"/>
                <a:ea typeface="Times New Roman"/>
              </a:rPr>
              <a:t>1  </a:t>
            </a:r>
            <a:r>
              <a:rPr lang="cs-CZ" sz="2000" baseline="-25000" dirty="0">
                <a:latin typeface="Times New Roman"/>
                <a:ea typeface="Times New Roman"/>
              </a:rPr>
              <a:t>=    </a:t>
            </a:r>
            <a:r>
              <a:rPr lang="cs-CZ" sz="2000" dirty="0">
                <a:latin typeface="Times New Roman"/>
                <a:ea typeface="Times New Roman"/>
              </a:rPr>
              <a:t>F</a:t>
            </a:r>
            <a:r>
              <a:rPr lang="cs-CZ" sz="2000" baseline="-25000" dirty="0">
                <a:latin typeface="Times New Roman"/>
                <a:ea typeface="Times New Roman"/>
              </a:rPr>
              <a:t>1</a:t>
            </a:r>
            <a:r>
              <a:rPr lang="cs-CZ" sz="2000" dirty="0">
                <a:latin typeface="Times New Roman"/>
                <a:ea typeface="Times New Roman"/>
              </a:rPr>
              <a:t> /S </a:t>
            </a:r>
            <a:r>
              <a:rPr lang="cs-CZ" sz="2000" baseline="-25000" dirty="0" smtClean="0">
                <a:latin typeface="Times New Roman"/>
                <a:ea typeface="Times New Roman"/>
              </a:rPr>
              <a:t>1</a:t>
            </a:r>
            <a:endParaRPr lang="cs-CZ" sz="2000" dirty="0" smtClean="0"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2000" dirty="0" smtClean="0">
                <a:latin typeface="Times New Roman"/>
                <a:ea typeface="Times New Roman"/>
              </a:rPr>
              <a:t>   p</a:t>
            </a:r>
            <a:r>
              <a:rPr lang="cs-CZ" sz="2000" baseline="-25000" dirty="0" smtClean="0">
                <a:latin typeface="Times New Roman"/>
                <a:ea typeface="Times New Roman"/>
              </a:rPr>
              <a:t>2  =    </a:t>
            </a:r>
            <a:r>
              <a:rPr lang="cs-CZ" sz="2000" dirty="0" smtClean="0">
                <a:latin typeface="Times New Roman"/>
                <a:ea typeface="Times New Roman"/>
              </a:rPr>
              <a:t>F</a:t>
            </a:r>
            <a:r>
              <a:rPr lang="cs-CZ" sz="2000" baseline="-25000" dirty="0" smtClean="0">
                <a:latin typeface="Times New Roman"/>
                <a:ea typeface="Times New Roman"/>
              </a:rPr>
              <a:t>2</a:t>
            </a:r>
            <a:r>
              <a:rPr lang="cs-CZ" sz="2000" dirty="0" smtClean="0">
                <a:latin typeface="Times New Roman"/>
                <a:ea typeface="Times New Roman"/>
              </a:rPr>
              <a:t> /S </a:t>
            </a:r>
            <a:r>
              <a:rPr lang="cs-CZ" sz="2000" baseline="-25000" dirty="0" smtClean="0">
                <a:latin typeface="Times New Roman"/>
                <a:ea typeface="Times New Roman"/>
              </a:rPr>
              <a:t>2</a:t>
            </a:r>
            <a:endParaRPr lang="cs-CZ" sz="2000" dirty="0" smtClean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baseline="-25000" dirty="0" smtClean="0">
                <a:latin typeface="Times New Roman"/>
                <a:ea typeface="Times New Roman"/>
              </a:rPr>
              <a:t> </a:t>
            </a:r>
            <a:endParaRPr lang="cs-CZ" dirty="0" smtClean="0"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2000" b="1" dirty="0">
                <a:latin typeface="Times New Roman"/>
                <a:ea typeface="Times New Roman"/>
              </a:rPr>
              <a:t>  </a:t>
            </a:r>
            <a:r>
              <a:rPr lang="cs-CZ" sz="2000" b="1" dirty="0" smtClean="0">
                <a:latin typeface="Times New Roman"/>
                <a:ea typeface="Times New Roman"/>
              </a:rPr>
              <a:t>S</a:t>
            </a:r>
            <a:r>
              <a:rPr lang="cs-CZ" sz="2000" b="1" baseline="-25000" dirty="0" smtClean="0">
                <a:latin typeface="Times New Roman"/>
                <a:ea typeface="Times New Roman"/>
              </a:rPr>
              <a:t>1</a:t>
            </a:r>
            <a:r>
              <a:rPr lang="cs-CZ" sz="2000" b="1" dirty="0" smtClean="0">
                <a:latin typeface="Times New Roman"/>
                <a:ea typeface="Times New Roman"/>
              </a:rPr>
              <a:t> </a:t>
            </a:r>
            <a:r>
              <a:rPr lang="cs-CZ" sz="2000" b="1" dirty="0">
                <a:latin typeface="Times New Roman"/>
                <a:ea typeface="Times New Roman"/>
              </a:rPr>
              <a:t>/ S</a:t>
            </a:r>
            <a:r>
              <a:rPr lang="cs-CZ" sz="2000" b="1" baseline="-25000" dirty="0">
                <a:latin typeface="Times New Roman"/>
                <a:ea typeface="Times New Roman"/>
              </a:rPr>
              <a:t>2  =    </a:t>
            </a:r>
            <a:r>
              <a:rPr lang="cs-CZ" sz="2000" b="1" dirty="0">
                <a:latin typeface="Times New Roman"/>
                <a:ea typeface="Times New Roman"/>
              </a:rPr>
              <a:t>F</a:t>
            </a:r>
            <a:r>
              <a:rPr lang="cs-CZ" sz="2000" b="1" baseline="-25000" dirty="0">
                <a:latin typeface="Times New Roman"/>
                <a:ea typeface="Times New Roman"/>
              </a:rPr>
              <a:t>2</a:t>
            </a:r>
            <a:r>
              <a:rPr lang="cs-CZ" sz="2000" b="1" dirty="0">
                <a:latin typeface="Times New Roman"/>
                <a:ea typeface="Times New Roman"/>
              </a:rPr>
              <a:t> /F </a:t>
            </a:r>
            <a:r>
              <a:rPr lang="cs-CZ" sz="2000" b="1" baseline="-25000" dirty="0" smtClean="0">
                <a:latin typeface="Times New Roman"/>
                <a:ea typeface="Times New Roman"/>
              </a:rPr>
              <a:t>1</a:t>
            </a:r>
          </a:p>
          <a:p>
            <a:pPr algn="ctr">
              <a:spcAft>
                <a:spcPts val="0"/>
              </a:spcAft>
            </a:pPr>
            <a:endParaRPr lang="cs-CZ" sz="2000" b="1" baseline="-25000" dirty="0">
              <a:latin typeface="Times New Roman"/>
              <a:ea typeface="Times New Roman"/>
            </a:endParaRPr>
          </a:p>
          <a:p>
            <a:pPr algn="ctr">
              <a:spcAft>
                <a:spcPts val="0"/>
              </a:spcAft>
            </a:pPr>
            <a:endParaRPr lang="cs-CZ" sz="2000" b="1" baseline="-25000" dirty="0" smtClean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Princip  hydraulického lisu, kapalinové brzdy</a:t>
            </a:r>
            <a:endParaRPr lang="cs-CZ" b="1" baseline="-25000" dirty="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8235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282360887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132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1_Aerodynamika</vt:lpstr>
      <vt:lpstr>Prezentace aplikace PowerPoint</vt:lpstr>
      <vt:lpstr>Hydraulika  spojité nádoby a Pascalův zákon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4</cp:revision>
  <dcterms:created xsi:type="dcterms:W3CDTF">2013-12-02T14:33:32Z</dcterms:created>
  <dcterms:modified xsi:type="dcterms:W3CDTF">2013-12-09T09:49:45Z</dcterms:modified>
</cp:coreProperties>
</file>