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89641776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VY_32_INOVACE_15-05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svislá stěna - horní voda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4366" y="3068960"/>
            <a:ext cx="6919284" cy="326296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836712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Hydrostatická síla  - </a:t>
            </a:r>
            <a:r>
              <a:rPr lang="cs-CZ" dirty="0" smtClean="0"/>
              <a:t>na vodorovné dno je ve všech místech dna stejná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321297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Hydrostatický paradox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75856" y="1916832"/>
            <a:ext cx="27799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P</a:t>
            </a:r>
            <a:r>
              <a:rPr lang="cs-CZ" sz="2400" baseline="-25000" dirty="0" smtClean="0">
                <a:solidFill>
                  <a:srgbClr val="002060"/>
                </a:solidFill>
                <a:latin typeface="Times New Roman"/>
                <a:ea typeface="Times New Roman"/>
              </a:rPr>
              <a:t> h</a:t>
            </a:r>
            <a:r>
              <a:rPr lang="cs-CZ" sz="2400" dirty="0">
                <a:solidFill>
                  <a:srgbClr val="00206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Times New Roman"/>
                <a:ea typeface="Times New Roman"/>
              </a:rPr>
              <a:t>=  </a:t>
            </a:r>
            <a:r>
              <a:rPr lang="cs-CZ" sz="2400" dirty="0" smtClean="0">
                <a:solidFill>
                  <a:srgbClr val="002060"/>
                </a:solidFill>
                <a:latin typeface="Arial"/>
                <a:ea typeface="Times New Roman"/>
                <a:cs typeface="Times New Roman"/>
              </a:rPr>
              <a:t>ρ</a:t>
            </a:r>
            <a:r>
              <a:rPr lang="cs-CZ" sz="2400" baseline="-25000" dirty="0">
                <a:solidFill>
                  <a:srgbClr val="00206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>
                <a:solidFill>
                  <a:srgbClr val="00206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Times New Roman"/>
                <a:ea typeface="Times New Roman"/>
              </a:rPr>
              <a:t>g  h</a:t>
            </a:r>
            <a:r>
              <a:rPr lang="cs-CZ" sz="2400" baseline="-25000" dirty="0">
                <a:solidFill>
                  <a:srgbClr val="002060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Times New Roman"/>
                <a:ea typeface="Times New Roman"/>
              </a:rPr>
              <a:t>     / Pa /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45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366207"/>
            <a:ext cx="64162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628800"/>
            <a:ext cx="6236153" cy="4798486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59854" y="1628800"/>
            <a:ext cx="2299027" cy="24929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 smtClean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r>
              <a:rPr lang="cs-CZ" dirty="0" smtClean="0"/>
              <a:t>g-  gravitace    </a:t>
            </a:r>
            <a:r>
              <a:rPr lang="cs-CZ" dirty="0" smtClean="0">
                <a:solidFill>
                  <a:srgbClr val="C00000"/>
                </a:solidFill>
              </a:rPr>
              <a:t>ms</a:t>
            </a:r>
            <a:r>
              <a:rPr lang="cs-CZ" baseline="30000" dirty="0" smtClean="0">
                <a:solidFill>
                  <a:srgbClr val="C00000"/>
                </a:solidFill>
              </a:rPr>
              <a:t>-2</a:t>
            </a:r>
          </a:p>
          <a:p>
            <a:r>
              <a:rPr lang="cs-CZ" dirty="0"/>
              <a:t>h</a:t>
            </a:r>
            <a:r>
              <a:rPr lang="cs-CZ" dirty="0" smtClean="0"/>
              <a:t>-  hloubka      </a:t>
            </a:r>
            <a:r>
              <a:rPr lang="cs-CZ" dirty="0" smtClean="0">
                <a:solidFill>
                  <a:srgbClr val="C00000"/>
                </a:solidFill>
              </a:rPr>
              <a:t>m</a:t>
            </a:r>
          </a:p>
          <a:p>
            <a:r>
              <a:rPr lang="cs-CZ" dirty="0" smtClean="0"/>
              <a:t>P-  tlak            </a:t>
            </a:r>
            <a:r>
              <a:rPr lang="cs-CZ" dirty="0" smtClean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H,V,F-  síly       </a:t>
            </a:r>
            <a:r>
              <a:rPr lang="cs-CZ" dirty="0">
                <a:solidFill>
                  <a:srgbClr val="C00000"/>
                </a:solidFill>
              </a:rPr>
              <a:t>N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129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hydrostatická síla kapalin svislá stěna - horní voda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13</cp:revision>
  <dcterms:created xsi:type="dcterms:W3CDTF">2013-12-02T13:58:58Z</dcterms:created>
  <dcterms:modified xsi:type="dcterms:W3CDTF">2013-12-09T09:51:46Z</dcterms:modified>
</cp:coreProperties>
</file>