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</p:sldMasterIdLst>
  <p:sldIdLst>
    <p:sldId id="257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94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90367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72839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01417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0450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43333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66366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40704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143468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447125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67414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53829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70C48-D2E4-40E9-980D-6B18692FEE5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5795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609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93489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29324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3560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8936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30078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9839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11449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84642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72343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80986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70C48-D2E4-40E9-980D-6B18692FEE5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3714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4274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4312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48961005"/>
              </p:ext>
            </p:extLst>
          </p:nvPr>
        </p:nvGraphicFramePr>
        <p:xfrm>
          <a:off x="1331913" y="1196975"/>
          <a:ext cx="6707187" cy="3989706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VY_32_INOVACE_15-07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Jiří Kotrba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Hydrologie, hydraulika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30.8.2013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pro učitele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výklad  nové látky a  okamžité procvičení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1729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908721"/>
            <a:ext cx="7165348" cy="2304256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3200" dirty="0" smtClean="0"/>
              <a:t>Hydraulika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hydrostatická síla kapalin</a:t>
            </a:r>
            <a:br>
              <a:rPr lang="cs-CZ" sz="2400" dirty="0" smtClean="0"/>
            </a:br>
            <a:r>
              <a:rPr lang="cs-CZ" sz="2400" dirty="0" smtClean="0"/>
              <a:t>válcová plocha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284984"/>
            <a:ext cx="2486000" cy="2762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14528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88640"/>
            <a:ext cx="4572000" cy="2492990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Hydrostatická síla</a:t>
            </a:r>
          </a:p>
          <a:p>
            <a:pPr lvl="0"/>
            <a:r>
              <a:rPr lang="cs-CZ" sz="2400" dirty="0">
                <a:solidFill>
                  <a:prstClr val="black"/>
                </a:solidFill>
              </a:rPr>
              <a:t>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dirty="0">
                <a:solidFill>
                  <a:prstClr val="black"/>
                </a:solidFill>
              </a:rPr>
              <a:t>šikmá stěna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s-CZ" dirty="0">
                <a:solidFill>
                  <a:prstClr val="black"/>
                </a:solidFill>
              </a:rPr>
              <a:t> řešení - kolmá </a:t>
            </a:r>
            <a:r>
              <a:rPr lang="cs-CZ" dirty="0" smtClean="0">
                <a:solidFill>
                  <a:prstClr val="black"/>
                </a:solidFill>
              </a:rPr>
              <a:t>složka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prstClr val="black"/>
                </a:solidFill>
              </a:rPr>
              <a:t> matematicky složité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prstClr val="black"/>
                </a:solidFill>
              </a:rPr>
              <a:t> nepoužívané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prstClr val="black"/>
                </a:solidFill>
              </a:rPr>
              <a:t> využijeme rozkladu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8162" y="1628800"/>
            <a:ext cx="5596879" cy="4981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4590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611560" y="476672"/>
            <a:ext cx="641628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Hydrostatická </a:t>
            </a:r>
            <a:r>
              <a:rPr lang="cs-CZ" sz="2400" dirty="0" smtClean="0">
                <a:solidFill>
                  <a:prstClr val="black"/>
                </a:solidFill>
              </a:rPr>
              <a:t>síla</a:t>
            </a:r>
          </a:p>
          <a:p>
            <a:r>
              <a:rPr lang="cs-CZ" sz="2400" dirty="0" smtClean="0">
                <a:solidFill>
                  <a:prstClr val="black"/>
                </a:solidFill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>
                <a:solidFill>
                  <a:prstClr val="black"/>
                </a:solidFill>
              </a:rPr>
              <a:t>v</a:t>
            </a:r>
            <a:r>
              <a:rPr lang="cs-CZ" sz="2400" dirty="0" smtClean="0">
                <a:solidFill>
                  <a:prstClr val="black"/>
                </a:solidFill>
              </a:rPr>
              <a:t>álcová plocha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 řešení  svislé složky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2636912"/>
            <a:ext cx="5229216" cy="3796661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55576" y="2636912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  <a:latin typeface="Arial"/>
                <a:ea typeface="Times New Roman"/>
                <a:cs typeface="Times New Roman"/>
              </a:rPr>
              <a:t>ρ-  hustota       </a:t>
            </a:r>
            <a:r>
              <a:rPr lang="cs-CZ" dirty="0">
                <a:solidFill>
                  <a:srgbClr val="C00000"/>
                </a:solidFill>
                <a:latin typeface="Arial"/>
                <a:ea typeface="Times New Roman"/>
                <a:cs typeface="Times New Roman"/>
              </a:rPr>
              <a:t>kgm</a:t>
            </a:r>
            <a:r>
              <a:rPr lang="cs-CZ" baseline="30000" dirty="0">
                <a:solidFill>
                  <a:srgbClr val="C00000"/>
                </a:solidFill>
                <a:latin typeface="Arial"/>
                <a:ea typeface="Times New Roman"/>
                <a:cs typeface="Times New Roman"/>
              </a:rPr>
              <a:t>-3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g-  gravitace    </a:t>
            </a:r>
            <a:r>
              <a:rPr lang="cs-CZ" dirty="0">
                <a:solidFill>
                  <a:srgbClr val="C00000"/>
                </a:solidFill>
              </a:rPr>
              <a:t>ms</a:t>
            </a:r>
            <a:r>
              <a:rPr lang="cs-CZ" baseline="30000" dirty="0">
                <a:solidFill>
                  <a:srgbClr val="C00000"/>
                </a:solidFill>
              </a:rPr>
              <a:t>-2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h-  hloubka      </a:t>
            </a:r>
            <a:r>
              <a:rPr lang="cs-CZ" dirty="0">
                <a:solidFill>
                  <a:srgbClr val="C00000"/>
                </a:solidFill>
              </a:rPr>
              <a:t>m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P-  tlak            </a:t>
            </a:r>
            <a:r>
              <a:rPr lang="cs-CZ" dirty="0">
                <a:solidFill>
                  <a:srgbClr val="C00000"/>
                </a:solidFill>
              </a:rPr>
              <a:t>Pa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H,V,F-  síly       </a:t>
            </a:r>
            <a:r>
              <a:rPr lang="cs-CZ" dirty="0">
                <a:solidFill>
                  <a:srgbClr val="C00000"/>
                </a:solidFill>
              </a:rPr>
              <a:t>N</a:t>
            </a:r>
          </a:p>
        </p:txBody>
      </p:sp>
    </p:spTree>
    <p:extLst>
      <p:ext uri="{BB962C8B-B14F-4D97-AF65-F5344CB8AC3E}">
        <p14:creationId xmlns:p14="http://schemas.microsoft.com/office/powerpoint/2010/main" val="20590654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404664"/>
            <a:ext cx="4572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Hydrostatická síla</a:t>
            </a:r>
          </a:p>
          <a:p>
            <a:pPr lvl="0"/>
            <a:r>
              <a:rPr lang="cs-CZ" sz="2400" dirty="0">
                <a:solidFill>
                  <a:prstClr val="black"/>
                </a:solidFill>
              </a:rPr>
              <a:t>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dirty="0">
                <a:solidFill>
                  <a:prstClr val="black"/>
                </a:solidFill>
              </a:rPr>
              <a:t>v</a:t>
            </a:r>
            <a:r>
              <a:rPr lang="cs-CZ" sz="2400" dirty="0" smtClean="0">
                <a:solidFill>
                  <a:prstClr val="black"/>
                </a:solidFill>
              </a:rPr>
              <a:t>álcová plocha</a:t>
            </a:r>
            <a:endParaRPr lang="cs-CZ" sz="2400" dirty="0">
              <a:solidFill>
                <a:prstClr val="black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smtClean="0">
                <a:solidFill>
                  <a:prstClr val="black"/>
                </a:solidFill>
              </a:rPr>
              <a:t>vodorovná i svislá složka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2420888"/>
            <a:ext cx="7107174" cy="4215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62520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331640" y="620688"/>
            <a:ext cx="8229600" cy="504056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cs-CZ" sz="1400" dirty="0" smtClean="0"/>
              <a:t>Použité zdroje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1352890" y="1052736"/>
            <a:ext cx="602742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</a:pPr>
            <a:r>
              <a:rPr lang="cs-CZ" sz="1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MICHAEL MELGAR. </a:t>
            </a:r>
            <a:r>
              <a:rPr lang="cs-CZ" sz="1000" i="1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Wikimedia</a:t>
            </a:r>
            <a:r>
              <a:rPr lang="cs-CZ" sz="1000" i="1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cs-CZ" sz="1000" i="1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commons</a:t>
            </a:r>
            <a:r>
              <a:rPr lang="cs-CZ" sz="1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[online]. [cit. 29.11.2013]. Dostupný na WWW: http://commons.wikimedia.org/wiki/File:Michael_Melgar_LiquidArt_resize_droplet.jpg?uselang=cs </a:t>
            </a:r>
          </a:p>
        </p:txBody>
      </p:sp>
    </p:spTree>
    <p:extLst>
      <p:ext uri="{BB962C8B-B14F-4D97-AF65-F5344CB8AC3E}">
        <p14:creationId xmlns:p14="http://schemas.microsoft.com/office/powerpoint/2010/main" val="1707094247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140</Words>
  <Application>Microsoft Office PowerPoint</Application>
  <PresentationFormat>Předvádění na obrazovce (4:3)</PresentationFormat>
  <Paragraphs>45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Aerodynamika</vt:lpstr>
      <vt:lpstr>1_Aerodynamika</vt:lpstr>
      <vt:lpstr>Prezentace aplikace PowerPoint</vt:lpstr>
      <vt:lpstr>Hydraulika  hydrostatická síla kapalin válcová plocha  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Jiří Kotrba</dc:creator>
  <cp:lastModifiedBy>Alena Stachová</cp:lastModifiedBy>
  <cp:revision>12</cp:revision>
  <dcterms:created xsi:type="dcterms:W3CDTF">2013-12-02T13:58:58Z</dcterms:created>
  <dcterms:modified xsi:type="dcterms:W3CDTF">2013-12-09T09:55:32Z</dcterms:modified>
</cp:coreProperties>
</file>