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1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979696711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rovinné plochy – horní a dolní voda</a:t>
            </a:r>
            <a:br>
              <a:rPr lang="cs-CZ" sz="2400" dirty="0" smtClean="0"/>
            </a:br>
            <a:r>
              <a:rPr lang="cs-CZ" sz="2400" dirty="0" smtClean="0"/>
              <a:t>procvičování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vislá  stěna  - tlak na uzávěr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708920"/>
            <a:ext cx="38884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2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3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pPr lvl="0"/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255139"/>
            <a:ext cx="5281750" cy="423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šikmá  stěna  - tlak na uzávěr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708920"/>
            <a:ext cx="388843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2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3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latin typeface="Symbol" panose="05050102010706020507" pitchFamily="18" charset="2"/>
              </a:rPr>
              <a:t>a </a:t>
            </a:r>
            <a:r>
              <a:rPr lang="cs-CZ" dirty="0" smtClean="0">
                <a:solidFill>
                  <a:prstClr val="black"/>
                </a:solidFill>
              </a:rPr>
              <a:t>-             </a:t>
            </a:r>
            <a:r>
              <a:rPr lang="cs-CZ" dirty="0" smtClean="0">
                <a:solidFill>
                  <a:srgbClr val="C00000"/>
                </a:solidFill>
              </a:rPr>
              <a:t>°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3260" y="2401443"/>
            <a:ext cx="4517092" cy="3441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803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vislá  stěna  - tlak na uzávěr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708920"/>
            <a:ext cx="38884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2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442724"/>
            <a:ext cx="5158306" cy="381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362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152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Prezentace aplikace PowerPoint</vt:lpstr>
      <vt:lpstr>Hydraulika  hydrostatická síla kapalin rovinné plochy – horní a dolní voda procvičování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22</cp:revision>
  <dcterms:created xsi:type="dcterms:W3CDTF">2013-12-02T13:58:58Z</dcterms:created>
  <dcterms:modified xsi:type="dcterms:W3CDTF">2013-12-09T13:20:04Z</dcterms:modified>
</cp:coreProperties>
</file>