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1" r:id="rId3"/>
    <p:sldId id="260" r:id="rId4"/>
    <p:sldId id="257" r:id="rId5"/>
    <p:sldId id="259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FB9FBF-B725-4E18-B8FF-B50495EAA287}" type="doc">
      <dgm:prSet loTypeId="urn:microsoft.com/office/officeart/2008/layout/HorizontalMultiLevelHierarchy" loCatId="hierarchy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7BF5EB0E-87DD-4632-BD0F-729578FE9E82}">
      <dgm:prSet phldrT="[Text]"/>
      <dgm:spPr/>
      <dgm:t>
        <a:bodyPr/>
        <a:lstStyle/>
        <a:p>
          <a:r>
            <a:rPr lang="cs-CZ" dirty="0" smtClean="0"/>
            <a:t>Výrobky</a:t>
          </a:r>
          <a:endParaRPr lang="cs-CZ" dirty="0"/>
        </a:p>
      </dgm:t>
    </dgm:pt>
    <dgm:pt modelId="{FF7EBF80-EADC-45A0-A972-B625B218E888}" type="parTrans" cxnId="{0601FF97-9961-43D5-8962-49EA27BE63FD}">
      <dgm:prSet/>
      <dgm:spPr/>
      <dgm:t>
        <a:bodyPr/>
        <a:lstStyle/>
        <a:p>
          <a:endParaRPr lang="cs-CZ"/>
        </a:p>
      </dgm:t>
    </dgm:pt>
    <dgm:pt modelId="{C6350C32-9C66-42DF-9E3D-75E6912BE7A4}" type="sibTrans" cxnId="{0601FF97-9961-43D5-8962-49EA27BE63FD}">
      <dgm:prSet/>
      <dgm:spPr/>
      <dgm:t>
        <a:bodyPr/>
        <a:lstStyle/>
        <a:p>
          <a:endParaRPr lang="cs-CZ"/>
        </a:p>
      </dgm:t>
    </dgm:pt>
    <dgm:pt modelId="{EBBF11B6-61EC-4C2B-BE2C-74A665B3C5BA}">
      <dgm:prSet phldrT="[Text]"/>
      <dgm:spPr/>
      <dgm:t>
        <a:bodyPr/>
        <a:lstStyle/>
        <a:p>
          <a:r>
            <a:rPr lang="cs-CZ" b="1" dirty="0" smtClean="0"/>
            <a:t>Farmacie</a:t>
          </a:r>
          <a:endParaRPr lang="cs-CZ" dirty="0"/>
        </a:p>
      </dgm:t>
    </dgm:pt>
    <dgm:pt modelId="{A0417E0E-A1D3-44EA-8112-67243C2D83ED}" type="parTrans" cxnId="{304D441C-A18B-47F0-9FA9-422B8F883FC1}">
      <dgm:prSet/>
      <dgm:spPr/>
      <dgm:t>
        <a:bodyPr/>
        <a:lstStyle/>
        <a:p>
          <a:endParaRPr lang="cs-CZ"/>
        </a:p>
      </dgm:t>
    </dgm:pt>
    <dgm:pt modelId="{46E33EB3-D55E-4A6E-9296-09D19A5AB12D}" type="sibTrans" cxnId="{304D441C-A18B-47F0-9FA9-422B8F883FC1}">
      <dgm:prSet/>
      <dgm:spPr/>
      <dgm:t>
        <a:bodyPr/>
        <a:lstStyle/>
        <a:p>
          <a:endParaRPr lang="cs-CZ"/>
        </a:p>
      </dgm:t>
    </dgm:pt>
    <dgm:pt modelId="{4F635664-5372-4D8A-8CE4-55E32307570E}">
      <dgm:prSet phldrT="[Text]"/>
      <dgm:spPr/>
      <dgm:t>
        <a:bodyPr/>
        <a:lstStyle/>
        <a:p>
          <a:r>
            <a:rPr lang="cs-CZ" b="1" dirty="0" smtClean="0"/>
            <a:t>Pesticidy a účinné látky </a:t>
          </a:r>
          <a:endParaRPr lang="cs-CZ" dirty="0"/>
        </a:p>
      </dgm:t>
    </dgm:pt>
    <dgm:pt modelId="{32FA9EFB-487F-48DE-A339-7B354A8D6830}" type="parTrans" cxnId="{DAD34BF1-C935-4092-9952-6AE84EFD2C11}">
      <dgm:prSet/>
      <dgm:spPr/>
      <dgm:t>
        <a:bodyPr/>
        <a:lstStyle/>
        <a:p>
          <a:endParaRPr lang="cs-CZ"/>
        </a:p>
      </dgm:t>
    </dgm:pt>
    <dgm:pt modelId="{67269036-02DC-46F1-A7DE-1F63B87D27C6}" type="sibTrans" cxnId="{DAD34BF1-C935-4092-9952-6AE84EFD2C11}">
      <dgm:prSet/>
      <dgm:spPr/>
      <dgm:t>
        <a:bodyPr/>
        <a:lstStyle/>
        <a:p>
          <a:endParaRPr lang="cs-CZ"/>
        </a:p>
      </dgm:t>
    </dgm:pt>
    <dgm:pt modelId="{06161247-BDCA-4800-AE98-890156E1B1F2}">
      <dgm:prSet phldrT="[Text]"/>
      <dgm:spPr/>
      <dgm:t>
        <a:bodyPr/>
        <a:lstStyle/>
        <a:p>
          <a:r>
            <a:rPr lang="cs-CZ" b="1" dirty="0" smtClean="0"/>
            <a:t>Průmyslová nitrocelulóza </a:t>
          </a:r>
          <a:endParaRPr lang="cs-CZ" dirty="0"/>
        </a:p>
      </dgm:t>
    </dgm:pt>
    <dgm:pt modelId="{475E59B1-882E-4731-80EB-EF90AF941104}" type="parTrans" cxnId="{D2B5DC17-1347-4FEB-9847-CF3A6EEFE716}">
      <dgm:prSet/>
      <dgm:spPr/>
      <dgm:t>
        <a:bodyPr/>
        <a:lstStyle/>
        <a:p>
          <a:endParaRPr lang="cs-CZ"/>
        </a:p>
      </dgm:t>
    </dgm:pt>
    <dgm:pt modelId="{6160CDEC-4D60-4409-9AEC-DC33C56D4ADD}" type="sibTrans" cxnId="{D2B5DC17-1347-4FEB-9847-CF3A6EEFE716}">
      <dgm:prSet/>
      <dgm:spPr/>
      <dgm:t>
        <a:bodyPr/>
        <a:lstStyle/>
        <a:p>
          <a:endParaRPr lang="cs-CZ"/>
        </a:p>
      </dgm:t>
    </dgm:pt>
    <dgm:pt modelId="{6B981310-FA76-4C42-835A-243C6CE9B1CA}">
      <dgm:prSet/>
      <dgm:spPr/>
      <dgm:t>
        <a:bodyPr/>
        <a:lstStyle/>
        <a:p>
          <a:r>
            <a:rPr lang="cs-CZ" b="1" dirty="0" smtClean="0"/>
            <a:t>Organické polotovary </a:t>
          </a:r>
          <a:endParaRPr lang="cs-CZ" dirty="0"/>
        </a:p>
      </dgm:t>
    </dgm:pt>
    <dgm:pt modelId="{1752A8ED-7482-43ED-8DCC-CBE4D7F73436}" type="parTrans" cxnId="{5237A380-2403-4A97-A7BB-5CA2E9960613}">
      <dgm:prSet/>
      <dgm:spPr/>
      <dgm:t>
        <a:bodyPr/>
        <a:lstStyle/>
        <a:p>
          <a:endParaRPr lang="cs-CZ"/>
        </a:p>
      </dgm:t>
    </dgm:pt>
    <dgm:pt modelId="{2EDC6083-EE3F-451A-A07D-3A11DE0C5858}" type="sibTrans" cxnId="{5237A380-2403-4A97-A7BB-5CA2E9960613}">
      <dgm:prSet/>
      <dgm:spPr/>
      <dgm:t>
        <a:bodyPr/>
        <a:lstStyle/>
        <a:p>
          <a:endParaRPr lang="cs-CZ"/>
        </a:p>
      </dgm:t>
    </dgm:pt>
    <dgm:pt modelId="{AB7B2AB8-24F2-4EDF-96E1-5FDBA95740D7}">
      <dgm:prSet/>
      <dgm:spPr/>
      <dgm:t>
        <a:bodyPr/>
        <a:lstStyle/>
        <a:p>
          <a:r>
            <a:rPr lang="cs-CZ" b="1" dirty="0" smtClean="0"/>
            <a:t>Přípravky na likvidaci nežádoucího plevele. </a:t>
          </a:r>
          <a:endParaRPr lang="cs-CZ" dirty="0"/>
        </a:p>
      </dgm:t>
    </dgm:pt>
    <dgm:pt modelId="{EC53D3BF-8672-469F-A1DB-98458BE05D78}" type="parTrans" cxnId="{077D55B0-545D-4143-8C9E-D6D54679152E}">
      <dgm:prSet/>
      <dgm:spPr/>
      <dgm:t>
        <a:bodyPr/>
        <a:lstStyle/>
        <a:p>
          <a:endParaRPr lang="cs-CZ"/>
        </a:p>
      </dgm:t>
    </dgm:pt>
    <dgm:pt modelId="{A2C77152-2748-4E7C-AC76-C17ECE558194}" type="sibTrans" cxnId="{077D55B0-545D-4143-8C9E-D6D54679152E}">
      <dgm:prSet/>
      <dgm:spPr/>
      <dgm:t>
        <a:bodyPr/>
        <a:lstStyle/>
        <a:p>
          <a:endParaRPr lang="cs-CZ"/>
        </a:p>
      </dgm:t>
    </dgm:pt>
    <dgm:pt modelId="{975A277C-4F6A-4D8D-BD1E-6BE756BCD0BC}">
      <dgm:prSet/>
      <dgm:spPr/>
      <dgm:t>
        <a:bodyPr/>
        <a:lstStyle/>
        <a:p>
          <a:r>
            <a:rPr lang="cs-CZ" b="1" dirty="0" smtClean="0"/>
            <a:t>Využívá se pro povrchovou úpravu kovů, dřeva, kůže, textilií, apod.</a:t>
          </a:r>
          <a:endParaRPr lang="cs-CZ" dirty="0"/>
        </a:p>
      </dgm:t>
    </dgm:pt>
    <dgm:pt modelId="{1750212E-4990-497C-ADDA-38F7EAE83A75}" type="parTrans" cxnId="{70E85A3F-FAB8-4E3C-9361-9106DC3209B5}">
      <dgm:prSet/>
      <dgm:spPr/>
      <dgm:t>
        <a:bodyPr/>
        <a:lstStyle/>
        <a:p>
          <a:endParaRPr lang="cs-CZ"/>
        </a:p>
      </dgm:t>
    </dgm:pt>
    <dgm:pt modelId="{7ABF678D-807D-45EF-A651-E9B98E4A47D7}" type="sibTrans" cxnId="{70E85A3F-FAB8-4E3C-9361-9106DC3209B5}">
      <dgm:prSet/>
      <dgm:spPr/>
      <dgm:t>
        <a:bodyPr/>
        <a:lstStyle/>
        <a:p>
          <a:endParaRPr lang="cs-CZ"/>
        </a:p>
      </dgm:t>
    </dgm:pt>
    <dgm:pt modelId="{293B578F-3322-435E-A6FD-7E8567ECA950}">
      <dgm:prSet/>
      <dgm:spPr/>
      <dgm:t>
        <a:bodyPr/>
        <a:lstStyle/>
        <a:p>
          <a:r>
            <a:rPr lang="cs-CZ" b="1" dirty="0" smtClean="0"/>
            <a:t>Vojenská nitrocelulóza </a:t>
          </a:r>
          <a:endParaRPr lang="cs-CZ" dirty="0"/>
        </a:p>
      </dgm:t>
    </dgm:pt>
    <dgm:pt modelId="{07797F2C-D01A-4B37-8984-5679CEC01E03}" type="parTrans" cxnId="{A1E01BD0-28A3-4D22-BDA7-41FE6DFDBD84}">
      <dgm:prSet/>
      <dgm:spPr/>
      <dgm:t>
        <a:bodyPr/>
        <a:lstStyle/>
        <a:p>
          <a:endParaRPr lang="cs-CZ"/>
        </a:p>
      </dgm:t>
    </dgm:pt>
    <dgm:pt modelId="{1CC6B73A-4E33-4B3D-8D39-2FE8EFB1BEF6}" type="sibTrans" cxnId="{A1E01BD0-28A3-4D22-BDA7-41FE6DFDBD84}">
      <dgm:prSet/>
      <dgm:spPr/>
      <dgm:t>
        <a:bodyPr/>
        <a:lstStyle/>
        <a:p>
          <a:endParaRPr lang="cs-CZ"/>
        </a:p>
      </dgm:t>
    </dgm:pt>
    <dgm:pt modelId="{39EF40F1-963B-4CAF-A551-4512111EE6B0}">
      <dgm:prSet/>
      <dgm:spPr/>
      <dgm:t>
        <a:bodyPr/>
        <a:lstStyle/>
        <a:p>
          <a:r>
            <a:rPr lang="cs-CZ" b="1" dirty="0" smtClean="0"/>
            <a:t>Využívá se ve zbrojním a průmyslovém segmentu.</a:t>
          </a:r>
          <a:endParaRPr lang="cs-CZ" dirty="0"/>
        </a:p>
      </dgm:t>
    </dgm:pt>
    <dgm:pt modelId="{FB9E5D6F-D608-433C-BDB6-C8D93C7FD031}" type="parTrans" cxnId="{C49812BE-EE2E-4030-947B-2715FA1CE4E2}">
      <dgm:prSet/>
      <dgm:spPr/>
      <dgm:t>
        <a:bodyPr/>
        <a:lstStyle/>
        <a:p>
          <a:endParaRPr lang="cs-CZ"/>
        </a:p>
      </dgm:t>
    </dgm:pt>
    <dgm:pt modelId="{F109F0F7-4BE6-453A-8DC8-9C57828CE074}" type="sibTrans" cxnId="{C49812BE-EE2E-4030-947B-2715FA1CE4E2}">
      <dgm:prSet/>
      <dgm:spPr/>
      <dgm:t>
        <a:bodyPr/>
        <a:lstStyle/>
        <a:p>
          <a:endParaRPr lang="cs-CZ"/>
        </a:p>
      </dgm:t>
    </dgm:pt>
    <dgm:pt modelId="{903E03A8-8E13-4CC9-8CBF-C16BDE96FC67}" type="pres">
      <dgm:prSet presAssocID="{8AFB9FBF-B725-4E18-B8FF-B50495EAA287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B05771A-AA3B-4955-A480-1DFEC8DD78B0}" type="pres">
      <dgm:prSet presAssocID="{7BF5EB0E-87DD-4632-BD0F-729578FE9E82}" presName="root1" presStyleCnt="0"/>
      <dgm:spPr/>
    </dgm:pt>
    <dgm:pt modelId="{8E711712-3F1E-4E8C-ACD2-97289AA31688}" type="pres">
      <dgm:prSet presAssocID="{7BF5EB0E-87DD-4632-BD0F-729578FE9E82}" presName="LevelOneTextNode" presStyleLbl="node0" presStyleIdx="0" presStyleCnt="1" custLinFactNeighborX="1271" custLinFactNeighborY="-1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D031830-681D-4B6B-A705-343A1CE348BE}" type="pres">
      <dgm:prSet presAssocID="{7BF5EB0E-87DD-4632-BD0F-729578FE9E82}" presName="level2hierChild" presStyleCnt="0"/>
      <dgm:spPr/>
    </dgm:pt>
    <dgm:pt modelId="{491C5B4A-B9B5-42DD-B683-7D5E50165268}" type="pres">
      <dgm:prSet presAssocID="{A0417E0E-A1D3-44EA-8112-67243C2D83ED}" presName="conn2-1" presStyleLbl="parChTrans1D2" presStyleIdx="0" presStyleCnt="5"/>
      <dgm:spPr/>
      <dgm:t>
        <a:bodyPr/>
        <a:lstStyle/>
        <a:p>
          <a:endParaRPr lang="cs-CZ"/>
        </a:p>
      </dgm:t>
    </dgm:pt>
    <dgm:pt modelId="{2CF1BC9F-A202-4937-8E38-2A19C5CA1910}" type="pres">
      <dgm:prSet presAssocID="{A0417E0E-A1D3-44EA-8112-67243C2D83ED}" presName="connTx" presStyleLbl="parChTrans1D2" presStyleIdx="0" presStyleCnt="5"/>
      <dgm:spPr/>
      <dgm:t>
        <a:bodyPr/>
        <a:lstStyle/>
        <a:p>
          <a:endParaRPr lang="cs-CZ"/>
        </a:p>
      </dgm:t>
    </dgm:pt>
    <dgm:pt modelId="{D4813A0C-3159-4D15-B13D-321FBE1798DB}" type="pres">
      <dgm:prSet presAssocID="{EBBF11B6-61EC-4C2B-BE2C-74A665B3C5BA}" presName="root2" presStyleCnt="0"/>
      <dgm:spPr/>
    </dgm:pt>
    <dgm:pt modelId="{78F05E0E-029B-4BA3-89E6-8BF6686E6037}" type="pres">
      <dgm:prSet presAssocID="{EBBF11B6-61EC-4C2B-BE2C-74A665B3C5BA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A9E173A-A9B9-4596-8B20-109CBF9B0C8F}" type="pres">
      <dgm:prSet presAssocID="{EBBF11B6-61EC-4C2B-BE2C-74A665B3C5BA}" presName="level3hierChild" presStyleCnt="0"/>
      <dgm:spPr/>
    </dgm:pt>
    <dgm:pt modelId="{E4BA3F20-2E3A-45DA-BE79-FF03DD9B62B0}" type="pres">
      <dgm:prSet presAssocID="{1752A8ED-7482-43ED-8DCC-CBE4D7F73436}" presName="conn2-1" presStyleLbl="parChTrans1D2" presStyleIdx="1" presStyleCnt="5"/>
      <dgm:spPr/>
      <dgm:t>
        <a:bodyPr/>
        <a:lstStyle/>
        <a:p>
          <a:endParaRPr lang="cs-CZ"/>
        </a:p>
      </dgm:t>
    </dgm:pt>
    <dgm:pt modelId="{F8C22327-D886-4E7F-808D-17B8B4AF9F5C}" type="pres">
      <dgm:prSet presAssocID="{1752A8ED-7482-43ED-8DCC-CBE4D7F73436}" presName="connTx" presStyleLbl="parChTrans1D2" presStyleIdx="1" presStyleCnt="5"/>
      <dgm:spPr/>
      <dgm:t>
        <a:bodyPr/>
        <a:lstStyle/>
        <a:p>
          <a:endParaRPr lang="cs-CZ"/>
        </a:p>
      </dgm:t>
    </dgm:pt>
    <dgm:pt modelId="{87F5418D-EB48-415B-809A-8AE339B6ECFD}" type="pres">
      <dgm:prSet presAssocID="{6B981310-FA76-4C42-835A-243C6CE9B1CA}" presName="root2" presStyleCnt="0"/>
      <dgm:spPr/>
    </dgm:pt>
    <dgm:pt modelId="{08431E45-52B7-4732-96D9-E2564C160E2B}" type="pres">
      <dgm:prSet presAssocID="{6B981310-FA76-4C42-835A-243C6CE9B1CA}" presName="LevelTwoTextNode" presStyleLbl="node2" presStyleIdx="1" presStyleCnt="5" custScaleX="9934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6FF7B0B-3A16-460E-BE75-EF0F84D08856}" type="pres">
      <dgm:prSet presAssocID="{6B981310-FA76-4C42-835A-243C6CE9B1CA}" presName="level3hierChild" presStyleCnt="0"/>
      <dgm:spPr/>
    </dgm:pt>
    <dgm:pt modelId="{F6A60FEE-B113-489D-9258-E512B9C6DA5E}" type="pres">
      <dgm:prSet presAssocID="{32FA9EFB-487F-48DE-A339-7B354A8D6830}" presName="conn2-1" presStyleLbl="parChTrans1D2" presStyleIdx="2" presStyleCnt="5"/>
      <dgm:spPr/>
      <dgm:t>
        <a:bodyPr/>
        <a:lstStyle/>
        <a:p>
          <a:endParaRPr lang="cs-CZ"/>
        </a:p>
      </dgm:t>
    </dgm:pt>
    <dgm:pt modelId="{C7F92FE0-F4B3-4F0B-9B77-D6F7E4A24420}" type="pres">
      <dgm:prSet presAssocID="{32FA9EFB-487F-48DE-A339-7B354A8D6830}" presName="connTx" presStyleLbl="parChTrans1D2" presStyleIdx="2" presStyleCnt="5"/>
      <dgm:spPr/>
      <dgm:t>
        <a:bodyPr/>
        <a:lstStyle/>
        <a:p>
          <a:endParaRPr lang="cs-CZ"/>
        </a:p>
      </dgm:t>
    </dgm:pt>
    <dgm:pt modelId="{0166D7CA-CA8B-4D8E-8D4D-71DB3D718C45}" type="pres">
      <dgm:prSet presAssocID="{4F635664-5372-4D8A-8CE4-55E32307570E}" presName="root2" presStyleCnt="0"/>
      <dgm:spPr/>
    </dgm:pt>
    <dgm:pt modelId="{D9F72496-5221-4173-8393-C4BC7F97D568}" type="pres">
      <dgm:prSet presAssocID="{4F635664-5372-4D8A-8CE4-55E32307570E}" presName="LevelTwoTextNode" presStyleLbl="node2" presStyleIdx="2" presStyleCnt="5" custScaleX="9976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48BE3B2-E8A6-46BB-A314-D5604B3A3CF3}" type="pres">
      <dgm:prSet presAssocID="{4F635664-5372-4D8A-8CE4-55E32307570E}" presName="level3hierChild" presStyleCnt="0"/>
      <dgm:spPr/>
    </dgm:pt>
    <dgm:pt modelId="{561AEE8C-1CE9-42E9-9520-6169509C4038}" type="pres">
      <dgm:prSet presAssocID="{EC53D3BF-8672-469F-A1DB-98458BE05D78}" presName="conn2-1" presStyleLbl="parChTrans1D3" presStyleIdx="0" presStyleCnt="3"/>
      <dgm:spPr/>
      <dgm:t>
        <a:bodyPr/>
        <a:lstStyle/>
        <a:p>
          <a:endParaRPr lang="cs-CZ"/>
        </a:p>
      </dgm:t>
    </dgm:pt>
    <dgm:pt modelId="{31B8E4BE-CEF9-42D3-B916-72087E9C03D7}" type="pres">
      <dgm:prSet presAssocID="{EC53D3BF-8672-469F-A1DB-98458BE05D78}" presName="connTx" presStyleLbl="parChTrans1D3" presStyleIdx="0" presStyleCnt="3"/>
      <dgm:spPr/>
      <dgm:t>
        <a:bodyPr/>
        <a:lstStyle/>
        <a:p>
          <a:endParaRPr lang="cs-CZ"/>
        </a:p>
      </dgm:t>
    </dgm:pt>
    <dgm:pt modelId="{0EC9F947-2CEA-40E9-A7A3-933065BBCD8C}" type="pres">
      <dgm:prSet presAssocID="{AB7B2AB8-24F2-4EDF-96E1-5FDBA95740D7}" presName="root2" presStyleCnt="0"/>
      <dgm:spPr/>
    </dgm:pt>
    <dgm:pt modelId="{C04C9E8D-B549-4A01-8C7C-A6E163F9ECAE}" type="pres">
      <dgm:prSet presAssocID="{AB7B2AB8-24F2-4EDF-96E1-5FDBA95740D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162CE1C-1285-47C5-B128-812217FCBFCA}" type="pres">
      <dgm:prSet presAssocID="{AB7B2AB8-24F2-4EDF-96E1-5FDBA95740D7}" presName="level3hierChild" presStyleCnt="0"/>
      <dgm:spPr/>
    </dgm:pt>
    <dgm:pt modelId="{273FB10F-195F-4388-AA3C-D14170DA6355}" type="pres">
      <dgm:prSet presAssocID="{475E59B1-882E-4731-80EB-EF90AF941104}" presName="conn2-1" presStyleLbl="parChTrans1D2" presStyleIdx="3" presStyleCnt="5"/>
      <dgm:spPr/>
      <dgm:t>
        <a:bodyPr/>
        <a:lstStyle/>
        <a:p>
          <a:endParaRPr lang="cs-CZ"/>
        </a:p>
      </dgm:t>
    </dgm:pt>
    <dgm:pt modelId="{D5F26EA2-4CCB-49C1-9D4A-D68304626DC5}" type="pres">
      <dgm:prSet presAssocID="{475E59B1-882E-4731-80EB-EF90AF941104}" presName="connTx" presStyleLbl="parChTrans1D2" presStyleIdx="3" presStyleCnt="5"/>
      <dgm:spPr/>
      <dgm:t>
        <a:bodyPr/>
        <a:lstStyle/>
        <a:p>
          <a:endParaRPr lang="cs-CZ"/>
        </a:p>
      </dgm:t>
    </dgm:pt>
    <dgm:pt modelId="{4B449545-9252-4034-948E-93EACCCFA6B3}" type="pres">
      <dgm:prSet presAssocID="{06161247-BDCA-4800-AE98-890156E1B1F2}" presName="root2" presStyleCnt="0"/>
      <dgm:spPr/>
    </dgm:pt>
    <dgm:pt modelId="{12E370A3-CE9F-4D0C-9232-4461E92EC3E6}" type="pres">
      <dgm:prSet presAssocID="{06161247-BDCA-4800-AE98-890156E1B1F2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EFB37FB-7ACB-4D4F-AECC-FD5487E31D79}" type="pres">
      <dgm:prSet presAssocID="{06161247-BDCA-4800-AE98-890156E1B1F2}" presName="level3hierChild" presStyleCnt="0"/>
      <dgm:spPr/>
    </dgm:pt>
    <dgm:pt modelId="{EAC8ED8E-2FCB-487B-AFCE-B53C9DDCF794}" type="pres">
      <dgm:prSet presAssocID="{1750212E-4990-497C-ADDA-38F7EAE83A75}" presName="conn2-1" presStyleLbl="parChTrans1D3" presStyleIdx="1" presStyleCnt="3"/>
      <dgm:spPr/>
      <dgm:t>
        <a:bodyPr/>
        <a:lstStyle/>
        <a:p>
          <a:endParaRPr lang="cs-CZ"/>
        </a:p>
      </dgm:t>
    </dgm:pt>
    <dgm:pt modelId="{596DE9AF-6E2D-472C-AE33-59AE2392BDE6}" type="pres">
      <dgm:prSet presAssocID="{1750212E-4990-497C-ADDA-38F7EAE83A75}" presName="connTx" presStyleLbl="parChTrans1D3" presStyleIdx="1" presStyleCnt="3"/>
      <dgm:spPr/>
      <dgm:t>
        <a:bodyPr/>
        <a:lstStyle/>
        <a:p>
          <a:endParaRPr lang="cs-CZ"/>
        </a:p>
      </dgm:t>
    </dgm:pt>
    <dgm:pt modelId="{685F5F89-7372-4C24-8CBD-2E0CE4E7C3EE}" type="pres">
      <dgm:prSet presAssocID="{975A277C-4F6A-4D8D-BD1E-6BE756BCD0BC}" presName="root2" presStyleCnt="0"/>
      <dgm:spPr/>
    </dgm:pt>
    <dgm:pt modelId="{F935C89F-52E6-445C-AC5C-8ABEF6E339C2}" type="pres">
      <dgm:prSet presAssocID="{975A277C-4F6A-4D8D-BD1E-6BE756BCD0BC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999B5C0-E536-42C8-BC9D-94582C897691}" type="pres">
      <dgm:prSet presAssocID="{975A277C-4F6A-4D8D-BD1E-6BE756BCD0BC}" presName="level3hierChild" presStyleCnt="0"/>
      <dgm:spPr/>
    </dgm:pt>
    <dgm:pt modelId="{99233001-7286-4E15-B5E1-F3E75D6AC7B8}" type="pres">
      <dgm:prSet presAssocID="{07797F2C-D01A-4B37-8984-5679CEC01E03}" presName="conn2-1" presStyleLbl="parChTrans1D2" presStyleIdx="4" presStyleCnt="5"/>
      <dgm:spPr/>
      <dgm:t>
        <a:bodyPr/>
        <a:lstStyle/>
        <a:p>
          <a:endParaRPr lang="cs-CZ"/>
        </a:p>
      </dgm:t>
    </dgm:pt>
    <dgm:pt modelId="{6F2CA50B-143E-4E28-9901-00DA3E911E28}" type="pres">
      <dgm:prSet presAssocID="{07797F2C-D01A-4B37-8984-5679CEC01E03}" presName="connTx" presStyleLbl="parChTrans1D2" presStyleIdx="4" presStyleCnt="5"/>
      <dgm:spPr/>
      <dgm:t>
        <a:bodyPr/>
        <a:lstStyle/>
        <a:p>
          <a:endParaRPr lang="cs-CZ"/>
        </a:p>
      </dgm:t>
    </dgm:pt>
    <dgm:pt modelId="{81DA165A-47E9-4076-B045-4EA8B84AF47B}" type="pres">
      <dgm:prSet presAssocID="{293B578F-3322-435E-A6FD-7E8567ECA950}" presName="root2" presStyleCnt="0"/>
      <dgm:spPr/>
    </dgm:pt>
    <dgm:pt modelId="{27610BA1-82BC-4F67-ABCA-303877FB799C}" type="pres">
      <dgm:prSet presAssocID="{293B578F-3322-435E-A6FD-7E8567ECA950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194D40D-529E-4A6B-850D-E1BB329D93B6}" type="pres">
      <dgm:prSet presAssocID="{293B578F-3322-435E-A6FD-7E8567ECA950}" presName="level3hierChild" presStyleCnt="0"/>
      <dgm:spPr/>
    </dgm:pt>
    <dgm:pt modelId="{A6CC479E-8AD4-46DF-9DC3-D11E37FAD629}" type="pres">
      <dgm:prSet presAssocID="{FB9E5D6F-D608-433C-BDB6-C8D93C7FD031}" presName="conn2-1" presStyleLbl="parChTrans1D3" presStyleIdx="2" presStyleCnt="3"/>
      <dgm:spPr/>
      <dgm:t>
        <a:bodyPr/>
        <a:lstStyle/>
        <a:p>
          <a:endParaRPr lang="cs-CZ"/>
        </a:p>
      </dgm:t>
    </dgm:pt>
    <dgm:pt modelId="{EAF3BAF1-2D98-40CB-BF16-7EBB91E4E72B}" type="pres">
      <dgm:prSet presAssocID="{FB9E5D6F-D608-433C-BDB6-C8D93C7FD031}" presName="connTx" presStyleLbl="parChTrans1D3" presStyleIdx="2" presStyleCnt="3"/>
      <dgm:spPr/>
      <dgm:t>
        <a:bodyPr/>
        <a:lstStyle/>
        <a:p>
          <a:endParaRPr lang="cs-CZ"/>
        </a:p>
      </dgm:t>
    </dgm:pt>
    <dgm:pt modelId="{A52ABB2E-A922-454B-ACF0-CA351261370B}" type="pres">
      <dgm:prSet presAssocID="{39EF40F1-963B-4CAF-A551-4512111EE6B0}" presName="root2" presStyleCnt="0"/>
      <dgm:spPr/>
    </dgm:pt>
    <dgm:pt modelId="{F4C73511-6C30-4629-8387-FB739EB8FF58}" type="pres">
      <dgm:prSet presAssocID="{39EF40F1-963B-4CAF-A551-4512111EE6B0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C332D2D-33DB-4732-87F2-3EA3811829E9}" type="pres">
      <dgm:prSet presAssocID="{39EF40F1-963B-4CAF-A551-4512111EE6B0}" presName="level3hierChild" presStyleCnt="0"/>
      <dgm:spPr/>
    </dgm:pt>
  </dgm:ptLst>
  <dgm:cxnLst>
    <dgm:cxn modelId="{82D134A8-71EA-4774-A035-3B3D8A072B4D}" type="presOf" srcId="{06161247-BDCA-4800-AE98-890156E1B1F2}" destId="{12E370A3-CE9F-4D0C-9232-4461E92EC3E6}" srcOrd="0" destOrd="0" presId="urn:microsoft.com/office/officeart/2008/layout/HorizontalMultiLevelHierarchy"/>
    <dgm:cxn modelId="{73C5E866-15B8-4539-9D80-E3A8B54B90A7}" type="presOf" srcId="{FB9E5D6F-D608-433C-BDB6-C8D93C7FD031}" destId="{EAF3BAF1-2D98-40CB-BF16-7EBB91E4E72B}" srcOrd="1" destOrd="0" presId="urn:microsoft.com/office/officeart/2008/layout/HorizontalMultiLevelHierarchy"/>
    <dgm:cxn modelId="{73AE62B9-6615-4F95-87FC-EFA615502350}" type="presOf" srcId="{07797F2C-D01A-4B37-8984-5679CEC01E03}" destId="{6F2CA50B-143E-4E28-9901-00DA3E911E28}" srcOrd="1" destOrd="0" presId="urn:microsoft.com/office/officeart/2008/layout/HorizontalMultiLevelHierarchy"/>
    <dgm:cxn modelId="{914F826D-0AB1-49A0-B6E2-2A1FD22C95FE}" type="presOf" srcId="{32FA9EFB-487F-48DE-A339-7B354A8D6830}" destId="{F6A60FEE-B113-489D-9258-E512B9C6DA5E}" srcOrd="0" destOrd="0" presId="urn:microsoft.com/office/officeart/2008/layout/HorizontalMultiLevelHierarchy"/>
    <dgm:cxn modelId="{E7DAE51A-817F-4F52-A1AF-FB7BFDB72C51}" type="presOf" srcId="{39EF40F1-963B-4CAF-A551-4512111EE6B0}" destId="{F4C73511-6C30-4629-8387-FB739EB8FF58}" srcOrd="0" destOrd="0" presId="urn:microsoft.com/office/officeart/2008/layout/HorizontalMultiLevelHierarchy"/>
    <dgm:cxn modelId="{D76A3F9A-37A4-4B11-BD94-107A9AC0364A}" type="presOf" srcId="{475E59B1-882E-4731-80EB-EF90AF941104}" destId="{273FB10F-195F-4388-AA3C-D14170DA6355}" srcOrd="0" destOrd="0" presId="urn:microsoft.com/office/officeart/2008/layout/HorizontalMultiLevelHierarchy"/>
    <dgm:cxn modelId="{304D441C-A18B-47F0-9FA9-422B8F883FC1}" srcId="{7BF5EB0E-87DD-4632-BD0F-729578FE9E82}" destId="{EBBF11B6-61EC-4C2B-BE2C-74A665B3C5BA}" srcOrd="0" destOrd="0" parTransId="{A0417E0E-A1D3-44EA-8112-67243C2D83ED}" sibTransId="{46E33EB3-D55E-4A6E-9296-09D19A5AB12D}"/>
    <dgm:cxn modelId="{AFF3E6C6-C14C-401C-B544-7EFB151BB3A5}" type="presOf" srcId="{1752A8ED-7482-43ED-8DCC-CBE4D7F73436}" destId="{E4BA3F20-2E3A-45DA-BE79-FF03DD9B62B0}" srcOrd="0" destOrd="0" presId="urn:microsoft.com/office/officeart/2008/layout/HorizontalMultiLevelHierarchy"/>
    <dgm:cxn modelId="{DCDE7638-7DD6-4EC5-9637-87622C254E74}" type="presOf" srcId="{8AFB9FBF-B725-4E18-B8FF-B50495EAA287}" destId="{903E03A8-8E13-4CC9-8CBF-C16BDE96FC67}" srcOrd="0" destOrd="0" presId="urn:microsoft.com/office/officeart/2008/layout/HorizontalMultiLevelHierarchy"/>
    <dgm:cxn modelId="{D53F3EB7-89DF-4041-8220-016D619A51C1}" type="presOf" srcId="{AB7B2AB8-24F2-4EDF-96E1-5FDBA95740D7}" destId="{C04C9E8D-B549-4A01-8C7C-A6E163F9ECAE}" srcOrd="0" destOrd="0" presId="urn:microsoft.com/office/officeart/2008/layout/HorizontalMultiLevelHierarchy"/>
    <dgm:cxn modelId="{72538EF9-C320-4B17-BC1C-5D0416431412}" type="presOf" srcId="{475E59B1-882E-4731-80EB-EF90AF941104}" destId="{D5F26EA2-4CCB-49C1-9D4A-D68304626DC5}" srcOrd="1" destOrd="0" presId="urn:microsoft.com/office/officeart/2008/layout/HorizontalMultiLevelHierarchy"/>
    <dgm:cxn modelId="{C49812BE-EE2E-4030-947B-2715FA1CE4E2}" srcId="{293B578F-3322-435E-A6FD-7E8567ECA950}" destId="{39EF40F1-963B-4CAF-A551-4512111EE6B0}" srcOrd="0" destOrd="0" parTransId="{FB9E5D6F-D608-433C-BDB6-C8D93C7FD031}" sibTransId="{F109F0F7-4BE6-453A-8DC8-9C57828CE074}"/>
    <dgm:cxn modelId="{3EF0C991-9456-44CB-BB29-22D6FE0A9A09}" type="presOf" srcId="{1750212E-4990-497C-ADDA-38F7EAE83A75}" destId="{596DE9AF-6E2D-472C-AE33-59AE2392BDE6}" srcOrd="1" destOrd="0" presId="urn:microsoft.com/office/officeart/2008/layout/HorizontalMultiLevelHierarchy"/>
    <dgm:cxn modelId="{C8D14031-19FD-4CA7-AA03-C7DD7FC1B74B}" type="presOf" srcId="{975A277C-4F6A-4D8D-BD1E-6BE756BCD0BC}" destId="{F935C89F-52E6-445C-AC5C-8ABEF6E339C2}" srcOrd="0" destOrd="0" presId="urn:microsoft.com/office/officeart/2008/layout/HorizontalMultiLevelHierarchy"/>
    <dgm:cxn modelId="{58A85F1D-5CDF-4376-BB8E-DCE62E59B418}" type="presOf" srcId="{1750212E-4990-497C-ADDA-38F7EAE83A75}" destId="{EAC8ED8E-2FCB-487B-AFCE-B53C9DDCF794}" srcOrd="0" destOrd="0" presId="urn:microsoft.com/office/officeart/2008/layout/HorizontalMultiLevelHierarchy"/>
    <dgm:cxn modelId="{FC29306D-919C-4FE9-B047-E2ECD5F11E6C}" type="presOf" srcId="{1752A8ED-7482-43ED-8DCC-CBE4D7F73436}" destId="{F8C22327-D886-4E7F-808D-17B8B4AF9F5C}" srcOrd="1" destOrd="0" presId="urn:microsoft.com/office/officeart/2008/layout/HorizontalMultiLevelHierarchy"/>
    <dgm:cxn modelId="{0C952BEB-0B28-4192-9BF8-B831E48DBAF3}" type="presOf" srcId="{07797F2C-D01A-4B37-8984-5679CEC01E03}" destId="{99233001-7286-4E15-B5E1-F3E75D6AC7B8}" srcOrd="0" destOrd="0" presId="urn:microsoft.com/office/officeart/2008/layout/HorizontalMultiLevelHierarchy"/>
    <dgm:cxn modelId="{0601FF97-9961-43D5-8962-49EA27BE63FD}" srcId="{8AFB9FBF-B725-4E18-B8FF-B50495EAA287}" destId="{7BF5EB0E-87DD-4632-BD0F-729578FE9E82}" srcOrd="0" destOrd="0" parTransId="{FF7EBF80-EADC-45A0-A972-B625B218E888}" sibTransId="{C6350C32-9C66-42DF-9E3D-75E6912BE7A4}"/>
    <dgm:cxn modelId="{978670F5-D6F0-49B6-A8D2-BCD6C714A177}" type="presOf" srcId="{EBBF11B6-61EC-4C2B-BE2C-74A665B3C5BA}" destId="{78F05E0E-029B-4BA3-89E6-8BF6686E6037}" srcOrd="0" destOrd="0" presId="urn:microsoft.com/office/officeart/2008/layout/HorizontalMultiLevelHierarchy"/>
    <dgm:cxn modelId="{B0655DA4-B13D-4C7C-8E81-DE58ED2C642F}" type="presOf" srcId="{FB9E5D6F-D608-433C-BDB6-C8D93C7FD031}" destId="{A6CC479E-8AD4-46DF-9DC3-D11E37FAD629}" srcOrd="0" destOrd="0" presId="urn:microsoft.com/office/officeart/2008/layout/HorizontalMultiLevelHierarchy"/>
    <dgm:cxn modelId="{C3B0E34C-9315-466B-9115-4DB17EC19DD2}" type="presOf" srcId="{293B578F-3322-435E-A6FD-7E8567ECA950}" destId="{27610BA1-82BC-4F67-ABCA-303877FB799C}" srcOrd="0" destOrd="0" presId="urn:microsoft.com/office/officeart/2008/layout/HorizontalMultiLevelHierarchy"/>
    <dgm:cxn modelId="{95C073C8-B785-4A85-9C20-B4039D3BA374}" type="presOf" srcId="{A0417E0E-A1D3-44EA-8112-67243C2D83ED}" destId="{2CF1BC9F-A202-4937-8E38-2A19C5CA1910}" srcOrd="1" destOrd="0" presId="urn:microsoft.com/office/officeart/2008/layout/HorizontalMultiLevelHierarchy"/>
    <dgm:cxn modelId="{A1E01BD0-28A3-4D22-BDA7-41FE6DFDBD84}" srcId="{7BF5EB0E-87DD-4632-BD0F-729578FE9E82}" destId="{293B578F-3322-435E-A6FD-7E8567ECA950}" srcOrd="4" destOrd="0" parTransId="{07797F2C-D01A-4B37-8984-5679CEC01E03}" sibTransId="{1CC6B73A-4E33-4B3D-8D39-2FE8EFB1BEF6}"/>
    <dgm:cxn modelId="{5237A380-2403-4A97-A7BB-5CA2E9960613}" srcId="{7BF5EB0E-87DD-4632-BD0F-729578FE9E82}" destId="{6B981310-FA76-4C42-835A-243C6CE9B1CA}" srcOrd="1" destOrd="0" parTransId="{1752A8ED-7482-43ED-8DCC-CBE4D7F73436}" sibTransId="{2EDC6083-EE3F-451A-A07D-3A11DE0C5858}"/>
    <dgm:cxn modelId="{968D8E49-0C55-4EAC-B6B5-8D1990980565}" type="presOf" srcId="{A0417E0E-A1D3-44EA-8112-67243C2D83ED}" destId="{491C5B4A-B9B5-42DD-B683-7D5E50165268}" srcOrd="0" destOrd="0" presId="urn:microsoft.com/office/officeart/2008/layout/HorizontalMultiLevelHierarchy"/>
    <dgm:cxn modelId="{077D55B0-545D-4143-8C9E-D6D54679152E}" srcId="{4F635664-5372-4D8A-8CE4-55E32307570E}" destId="{AB7B2AB8-24F2-4EDF-96E1-5FDBA95740D7}" srcOrd="0" destOrd="0" parTransId="{EC53D3BF-8672-469F-A1DB-98458BE05D78}" sibTransId="{A2C77152-2748-4E7C-AC76-C17ECE558194}"/>
    <dgm:cxn modelId="{FE09672B-7173-4C0D-A552-D8C11861A177}" type="presOf" srcId="{EC53D3BF-8672-469F-A1DB-98458BE05D78}" destId="{31B8E4BE-CEF9-42D3-B916-72087E9C03D7}" srcOrd="1" destOrd="0" presId="urn:microsoft.com/office/officeart/2008/layout/HorizontalMultiLevelHierarchy"/>
    <dgm:cxn modelId="{70E85A3F-FAB8-4E3C-9361-9106DC3209B5}" srcId="{06161247-BDCA-4800-AE98-890156E1B1F2}" destId="{975A277C-4F6A-4D8D-BD1E-6BE756BCD0BC}" srcOrd="0" destOrd="0" parTransId="{1750212E-4990-497C-ADDA-38F7EAE83A75}" sibTransId="{7ABF678D-807D-45EF-A651-E9B98E4A47D7}"/>
    <dgm:cxn modelId="{7D970BB3-8BF8-4C33-AE67-67C606ABFE0F}" type="presOf" srcId="{4F635664-5372-4D8A-8CE4-55E32307570E}" destId="{D9F72496-5221-4173-8393-C4BC7F97D568}" srcOrd="0" destOrd="0" presId="urn:microsoft.com/office/officeart/2008/layout/HorizontalMultiLevelHierarchy"/>
    <dgm:cxn modelId="{38464C62-E56C-48F3-AEF5-B961154AE8D4}" type="presOf" srcId="{6B981310-FA76-4C42-835A-243C6CE9B1CA}" destId="{08431E45-52B7-4732-96D9-E2564C160E2B}" srcOrd="0" destOrd="0" presId="urn:microsoft.com/office/officeart/2008/layout/HorizontalMultiLevelHierarchy"/>
    <dgm:cxn modelId="{C5EE3BD5-49BE-4838-B3CE-A8CECCC889E5}" type="presOf" srcId="{32FA9EFB-487F-48DE-A339-7B354A8D6830}" destId="{C7F92FE0-F4B3-4F0B-9B77-D6F7E4A24420}" srcOrd="1" destOrd="0" presId="urn:microsoft.com/office/officeart/2008/layout/HorizontalMultiLevelHierarchy"/>
    <dgm:cxn modelId="{F33EA784-C898-4E64-A1FA-C2ACF227B5BE}" type="presOf" srcId="{7BF5EB0E-87DD-4632-BD0F-729578FE9E82}" destId="{8E711712-3F1E-4E8C-ACD2-97289AA31688}" srcOrd="0" destOrd="0" presId="urn:microsoft.com/office/officeart/2008/layout/HorizontalMultiLevelHierarchy"/>
    <dgm:cxn modelId="{DAD34BF1-C935-4092-9952-6AE84EFD2C11}" srcId="{7BF5EB0E-87DD-4632-BD0F-729578FE9E82}" destId="{4F635664-5372-4D8A-8CE4-55E32307570E}" srcOrd="2" destOrd="0" parTransId="{32FA9EFB-487F-48DE-A339-7B354A8D6830}" sibTransId="{67269036-02DC-46F1-A7DE-1F63B87D27C6}"/>
    <dgm:cxn modelId="{D2B5DC17-1347-4FEB-9847-CF3A6EEFE716}" srcId="{7BF5EB0E-87DD-4632-BD0F-729578FE9E82}" destId="{06161247-BDCA-4800-AE98-890156E1B1F2}" srcOrd="3" destOrd="0" parTransId="{475E59B1-882E-4731-80EB-EF90AF941104}" sibTransId="{6160CDEC-4D60-4409-9AEC-DC33C56D4ADD}"/>
    <dgm:cxn modelId="{BF91574F-9086-4DA6-8934-20F9A80241C7}" type="presOf" srcId="{EC53D3BF-8672-469F-A1DB-98458BE05D78}" destId="{561AEE8C-1CE9-42E9-9520-6169509C4038}" srcOrd="0" destOrd="0" presId="urn:microsoft.com/office/officeart/2008/layout/HorizontalMultiLevelHierarchy"/>
    <dgm:cxn modelId="{ACDA5777-D793-42FF-A7CB-EBB1D0217374}" type="presParOf" srcId="{903E03A8-8E13-4CC9-8CBF-C16BDE96FC67}" destId="{2B05771A-AA3B-4955-A480-1DFEC8DD78B0}" srcOrd="0" destOrd="0" presId="urn:microsoft.com/office/officeart/2008/layout/HorizontalMultiLevelHierarchy"/>
    <dgm:cxn modelId="{048055C3-E153-40E7-A2C7-751BFF1E18C1}" type="presParOf" srcId="{2B05771A-AA3B-4955-A480-1DFEC8DD78B0}" destId="{8E711712-3F1E-4E8C-ACD2-97289AA31688}" srcOrd="0" destOrd="0" presId="urn:microsoft.com/office/officeart/2008/layout/HorizontalMultiLevelHierarchy"/>
    <dgm:cxn modelId="{DFC9084D-61C1-4ABE-A11D-658639F605C6}" type="presParOf" srcId="{2B05771A-AA3B-4955-A480-1DFEC8DD78B0}" destId="{9D031830-681D-4B6B-A705-343A1CE348BE}" srcOrd="1" destOrd="0" presId="urn:microsoft.com/office/officeart/2008/layout/HorizontalMultiLevelHierarchy"/>
    <dgm:cxn modelId="{DDDB6E4E-D51D-4894-AA02-AC258007EB53}" type="presParOf" srcId="{9D031830-681D-4B6B-A705-343A1CE348BE}" destId="{491C5B4A-B9B5-42DD-B683-7D5E50165268}" srcOrd="0" destOrd="0" presId="urn:microsoft.com/office/officeart/2008/layout/HorizontalMultiLevelHierarchy"/>
    <dgm:cxn modelId="{27FF0838-CFFC-41D2-B974-1ABA5A51F6E9}" type="presParOf" srcId="{491C5B4A-B9B5-42DD-B683-7D5E50165268}" destId="{2CF1BC9F-A202-4937-8E38-2A19C5CA1910}" srcOrd="0" destOrd="0" presId="urn:microsoft.com/office/officeart/2008/layout/HorizontalMultiLevelHierarchy"/>
    <dgm:cxn modelId="{10C017E0-5BC8-4941-A67D-3F6D348D7F91}" type="presParOf" srcId="{9D031830-681D-4B6B-A705-343A1CE348BE}" destId="{D4813A0C-3159-4D15-B13D-321FBE1798DB}" srcOrd="1" destOrd="0" presId="urn:microsoft.com/office/officeart/2008/layout/HorizontalMultiLevelHierarchy"/>
    <dgm:cxn modelId="{4E00AE04-700A-4065-80B4-C2975FCCA53D}" type="presParOf" srcId="{D4813A0C-3159-4D15-B13D-321FBE1798DB}" destId="{78F05E0E-029B-4BA3-89E6-8BF6686E6037}" srcOrd="0" destOrd="0" presId="urn:microsoft.com/office/officeart/2008/layout/HorizontalMultiLevelHierarchy"/>
    <dgm:cxn modelId="{32E6348F-018B-4D4F-8CB0-D21567C15323}" type="presParOf" srcId="{D4813A0C-3159-4D15-B13D-321FBE1798DB}" destId="{FA9E173A-A9B9-4596-8B20-109CBF9B0C8F}" srcOrd="1" destOrd="0" presId="urn:microsoft.com/office/officeart/2008/layout/HorizontalMultiLevelHierarchy"/>
    <dgm:cxn modelId="{4EA801C3-0D13-4714-9550-467D1F4C1C06}" type="presParOf" srcId="{9D031830-681D-4B6B-A705-343A1CE348BE}" destId="{E4BA3F20-2E3A-45DA-BE79-FF03DD9B62B0}" srcOrd="2" destOrd="0" presId="urn:microsoft.com/office/officeart/2008/layout/HorizontalMultiLevelHierarchy"/>
    <dgm:cxn modelId="{23B6F06C-A601-485B-BB31-5AD1CA4934E9}" type="presParOf" srcId="{E4BA3F20-2E3A-45DA-BE79-FF03DD9B62B0}" destId="{F8C22327-D886-4E7F-808D-17B8B4AF9F5C}" srcOrd="0" destOrd="0" presId="urn:microsoft.com/office/officeart/2008/layout/HorizontalMultiLevelHierarchy"/>
    <dgm:cxn modelId="{98DF2964-819C-4611-AD42-08266F00645B}" type="presParOf" srcId="{9D031830-681D-4B6B-A705-343A1CE348BE}" destId="{87F5418D-EB48-415B-809A-8AE339B6ECFD}" srcOrd="3" destOrd="0" presId="urn:microsoft.com/office/officeart/2008/layout/HorizontalMultiLevelHierarchy"/>
    <dgm:cxn modelId="{27A969F1-52E7-45B8-BE35-17B369A3C12E}" type="presParOf" srcId="{87F5418D-EB48-415B-809A-8AE339B6ECFD}" destId="{08431E45-52B7-4732-96D9-E2564C160E2B}" srcOrd="0" destOrd="0" presId="urn:microsoft.com/office/officeart/2008/layout/HorizontalMultiLevelHierarchy"/>
    <dgm:cxn modelId="{5248FF59-B432-4FE1-82EE-67EB27CBC448}" type="presParOf" srcId="{87F5418D-EB48-415B-809A-8AE339B6ECFD}" destId="{06FF7B0B-3A16-460E-BE75-EF0F84D08856}" srcOrd="1" destOrd="0" presId="urn:microsoft.com/office/officeart/2008/layout/HorizontalMultiLevelHierarchy"/>
    <dgm:cxn modelId="{E3C1D296-593F-47EF-8F9A-05F28EE80A48}" type="presParOf" srcId="{9D031830-681D-4B6B-A705-343A1CE348BE}" destId="{F6A60FEE-B113-489D-9258-E512B9C6DA5E}" srcOrd="4" destOrd="0" presId="urn:microsoft.com/office/officeart/2008/layout/HorizontalMultiLevelHierarchy"/>
    <dgm:cxn modelId="{DC0C7E34-ABA0-47C7-B0E6-58482CB56C45}" type="presParOf" srcId="{F6A60FEE-B113-489D-9258-E512B9C6DA5E}" destId="{C7F92FE0-F4B3-4F0B-9B77-D6F7E4A24420}" srcOrd="0" destOrd="0" presId="urn:microsoft.com/office/officeart/2008/layout/HorizontalMultiLevelHierarchy"/>
    <dgm:cxn modelId="{FB9302FD-78F0-4898-8889-69C8AB78A0BC}" type="presParOf" srcId="{9D031830-681D-4B6B-A705-343A1CE348BE}" destId="{0166D7CA-CA8B-4D8E-8D4D-71DB3D718C45}" srcOrd="5" destOrd="0" presId="urn:microsoft.com/office/officeart/2008/layout/HorizontalMultiLevelHierarchy"/>
    <dgm:cxn modelId="{4DB45364-69E8-4A2A-AEBB-F795B370F05A}" type="presParOf" srcId="{0166D7CA-CA8B-4D8E-8D4D-71DB3D718C45}" destId="{D9F72496-5221-4173-8393-C4BC7F97D568}" srcOrd="0" destOrd="0" presId="urn:microsoft.com/office/officeart/2008/layout/HorizontalMultiLevelHierarchy"/>
    <dgm:cxn modelId="{8FFB8918-9EBF-4997-A44C-5F6300305140}" type="presParOf" srcId="{0166D7CA-CA8B-4D8E-8D4D-71DB3D718C45}" destId="{148BE3B2-E8A6-46BB-A314-D5604B3A3CF3}" srcOrd="1" destOrd="0" presId="urn:microsoft.com/office/officeart/2008/layout/HorizontalMultiLevelHierarchy"/>
    <dgm:cxn modelId="{796F6D7D-3BC6-4162-A87A-E52AC1D4C811}" type="presParOf" srcId="{148BE3B2-E8A6-46BB-A314-D5604B3A3CF3}" destId="{561AEE8C-1CE9-42E9-9520-6169509C4038}" srcOrd="0" destOrd="0" presId="urn:microsoft.com/office/officeart/2008/layout/HorizontalMultiLevelHierarchy"/>
    <dgm:cxn modelId="{37815891-E65C-4CBA-B1FA-79EE398F9479}" type="presParOf" srcId="{561AEE8C-1CE9-42E9-9520-6169509C4038}" destId="{31B8E4BE-CEF9-42D3-B916-72087E9C03D7}" srcOrd="0" destOrd="0" presId="urn:microsoft.com/office/officeart/2008/layout/HorizontalMultiLevelHierarchy"/>
    <dgm:cxn modelId="{F6A830A7-7828-46DC-84E4-06DC511ECDA4}" type="presParOf" srcId="{148BE3B2-E8A6-46BB-A314-D5604B3A3CF3}" destId="{0EC9F947-2CEA-40E9-A7A3-933065BBCD8C}" srcOrd="1" destOrd="0" presId="urn:microsoft.com/office/officeart/2008/layout/HorizontalMultiLevelHierarchy"/>
    <dgm:cxn modelId="{B46EA643-2097-4BF6-A9C6-EED47CE92076}" type="presParOf" srcId="{0EC9F947-2CEA-40E9-A7A3-933065BBCD8C}" destId="{C04C9E8D-B549-4A01-8C7C-A6E163F9ECAE}" srcOrd="0" destOrd="0" presId="urn:microsoft.com/office/officeart/2008/layout/HorizontalMultiLevelHierarchy"/>
    <dgm:cxn modelId="{72D49B6C-8054-4E0B-85C9-A2DD039CA6CA}" type="presParOf" srcId="{0EC9F947-2CEA-40E9-A7A3-933065BBCD8C}" destId="{B162CE1C-1285-47C5-B128-812217FCBFCA}" srcOrd="1" destOrd="0" presId="urn:microsoft.com/office/officeart/2008/layout/HorizontalMultiLevelHierarchy"/>
    <dgm:cxn modelId="{EFC6A6B1-7620-4537-B3C2-CF044C34115B}" type="presParOf" srcId="{9D031830-681D-4B6B-A705-343A1CE348BE}" destId="{273FB10F-195F-4388-AA3C-D14170DA6355}" srcOrd="6" destOrd="0" presId="urn:microsoft.com/office/officeart/2008/layout/HorizontalMultiLevelHierarchy"/>
    <dgm:cxn modelId="{2B48050C-AD54-4AF4-8B7C-1FB972BE8B92}" type="presParOf" srcId="{273FB10F-195F-4388-AA3C-D14170DA6355}" destId="{D5F26EA2-4CCB-49C1-9D4A-D68304626DC5}" srcOrd="0" destOrd="0" presId="urn:microsoft.com/office/officeart/2008/layout/HorizontalMultiLevelHierarchy"/>
    <dgm:cxn modelId="{9166CBDE-CD97-44B9-8F27-41DE449ECDDF}" type="presParOf" srcId="{9D031830-681D-4B6B-A705-343A1CE348BE}" destId="{4B449545-9252-4034-948E-93EACCCFA6B3}" srcOrd="7" destOrd="0" presId="urn:microsoft.com/office/officeart/2008/layout/HorizontalMultiLevelHierarchy"/>
    <dgm:cxn modelId="{DD5BC2AA-F2D3-461E-86B8-0C01BB905ACC}" type="presParOf" srcId="{4B449545-9252-4034-948E-93EACCCFA6B3}" destId="{12E370A3-CE9F-4D0C-9232-4461E92EC3E6}" srcOrd="0" destOrd="0" presId="urn:microsoft.com/office/officeart/2008/layout/HorizontalMultiLevelHierarchy"/>
    <dgm:cxn modelId="{2D964F98-9045-4D8D-B39F-589EC1C3064A}" type="presParOf" srcId="{4B449545-9252-4034-948E-93EACCCFA6B3}" destId="{DEFB37FB-7ACB-4D4F-AECC-FD5487E31D79}" srcOrd="1" destOrd="0" presId="urn:microsoft.com/office/officeart/2008/layout/HorizontalMultiLevelHierarchy"/>
    <dgm:cxn modelId="{BA5ACDF6-923B-49B6-99EA-E5722CDFEBFD}" type="presParOf" srcId="{DEFB37FB-7ACB-4D4F-AECC-FD5487E31D79}" destId="{EAC8ED8E-2FCB-487B-AFCE-B53C9DDCF794}" srcOrd="0" destOrd="0" presId="urn:microsoft.com/office/officeart/2008/layout/HorizontalMultiLevelHierarchy"/>
    <dgm:cxn modelId="{512E2DBF-DD96-41C9-8ADA-07CA0468B609}" type="presParOf" srcId="{EAC8ED8E-2FCB-487B-AFCE-B53C9DDCF794}" destId="{596DE9AF-6E2D-472C-AE33-59AE2392BDE6}" srcOrd="0" destOrd="0" presId="urn:microsoft.com/office/officeart/2008/layout/HorizontalMultiLevelHierarchy"/>
    <dgm:cxn modelId="{11557AAD-0230-4C86-8A05-787F5B5B7B42}" type="presParOf" srcId="{DEFB37FB-7ACB-4D4F-AECC-FD5487E31D79}" destId="{685F5F89-7372-4C24-8CBD-2E0CE4E7C3EE}" srcOrd="1" destOrd="0" presId="urn:microsoft.com/office/officeart/2008/layout/HorizontalMultiLevelHierarchy"/>
    <dgm:cxn modelId="{3777519A-AE05-41FD-9E5D-8BAA0139D9A6}" type="presParOf" srcId="{685F5F89-7372-4C24-8CBD-2E0CE4E7C3EE}" destId="{F935C89F-52E6-445C-AC5C-8ABEF6E339C2}" srcOrd="0" destOrd="0" presId="urn:microsoft.com/office/officeart/2008/layout/HorizontalMultiLevelHierarchy"/>
    <dgm:cxn modelId="{CDB482F6-59A9-4145-88D8-2C0146A39D93}" type="presParOf" srcId="{685F5F89-7372-4C24-8CBD-2E0CE4E7C3EE}" destId="{5999B5C0-E536-42C8-BC9D-94582C897691}" srcOrd="1" destOrd="0" presId="urn:microsoft.com/office/officeart/2008/layout/HorizontalMultiLevelHierarchy"/>
    <dgm:cxn modelId="{AC16BD92-BBBD-4543-BE1C-3FC4BC341F15}" type="presParOf" srcId="{9D031830-681D-4B6B-A705-343A1CE348BE}" destId="{99233001-7286-4E15-B5E1-F3E75D6AC7B8}" srcOrd="8" destOrd="0" presId="urn:microsoft.com/office/officeart/2008/layout/HorizontalMultiLevelHierarchy"/>
    <dgm:cxn modelId="{6B6B384E-3F30-4D16-8C6B-DAEC2A9538C8}" type="presParOf" srcId="{99233001-7286-4E15-B5E1-F3E75D6AC7B8}" destId="{6F2CA50B-143E-4E28-9901-00DA3E911E28}" srcOrd="0" destOrd="0" presId="urn:microsoft.com/office/officeart/2008/layout/HorizontalMultiLevelHierarchy"/>
    <dgm:cxn modelId="{918C4F4C-5D1A-43AD-B51C-DD33959EE896}" type="presParOf" srcId="{9D031830-681D-4B6B-A705-343A1CE348BE}" destId="{81DA165A-47E9-4076-B045-4EA8B84AF47B}" srcOrd="9" destOrd="0" presId="urn:microsoft.com/office/officeart/2008/layout/HorizontalMultiLevelHierarchy"/>
    <dgm:cxn modelId="{6A8102FC-C401-48FB-9C9D-167E64CDE891}" type="presParOf" srcId="{81DA165A-47E9-4076-B045-4EA8B84AF47B}" destId="{27610BA1-82BC-4F67-ABCA-303877FB799C}" srcOrd="0" destOrd="0" presId="urn:microsoft.com/office/officeart/2008/layout/HorizontalMultiLevelHierarchy"/>
    <dgm:cxn modelId="{2947F397-0FD3-47FD-885B-D540F9EF39E4}" type="presParOf" srcId="{81DA165A-47E9-4076-B045-4EA8B84AF47B}" destId="{1194D40D-529E-4A6B-850D-E1BB329D93B6}" srcOrd="1" destOrd="0" presId="urn:microsoft.com/office/officeart/2008/layout/HorizontalMultiLevelHierarchy"/>
    <dgm:cxn modelId="{0C09BA30-D01D-4543-87A4-F4261D9A7EF7}" type="presParOf" srcId="{1194D40D-529E-4A6B-850D-E1BB329D93B6}" destId="{A6CC479E-8AD4-46DF-9DC3-D11E37FAD629}" srcOrd="0" destOrd="0" presId="urn:microsoft.com/office/officeart/2008/layout/HorizontalMultiLevelHierarchy"/>
    <dgm:cxn modelId="{77BB9068-EB62-4773-8C27-1C2595C3BE7C}" type="presParOf" srcId="{A6CC479E-8AD4-46DF-9DC3-D11E37FAD629}" destId="{EAF3BAF1-2D98-40CB-BF16-7EBB91E4E72B}" srcOrd="0" destOrd="0" presId="urn:microsoft.com/office/officeart/2008/layout/HorizontalMultiLevelHierarchy"/>
    <dgm:cxn modelId="{5561B945-ED17-4DD2-98C7-A0090ED7156A}" type="presParOf" srcId="{1194D40D-529E-4A6B-850D-E1BB329D93B6}" destId="{A52ABB2E-A922-454B-ACF0-CA351261370B}" srcOrd="1" destOrd="0" presId="urn:microsoft.com/office/officeart/2008/layout/HorizontalMultiLevelHierarchy"/>
    <dgm:cxn modelId="{85F0A27D-0B9D-4566-BA41-F5AF1839A27D}" type="presParOf" srcId="{A52ABB2E-A922-454B-ACF0-CA351261370B}" destId="{F4C73511-6C30-4629-8387-FB739EB8FF58}" srcOrd="0" destOrd="0" presId="urn:microsoft.com/office/officeart/2008/layout/HorizontalMultiLevelHierarchy"/>
    <dgm:cxn modelId="{8153D5D1-2B76-47E3-8C1F-4611939513C6}" type="presParOf" srcId="{A52ABB2E-A922-454B-ACF0-CA351261370B}" destId="{9C332D2D-33DB-4732-87F2-3EA3811829E9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FB9FBF-B725-4E18-B8FF-B50495EAA287}" type="doc">
      <dgm:prSet loTypeId="urn:microsoft.com/office/officeart/2008/layout/HorizontalMultiLevelHierarchy" loCatId="hierarchy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7BF5EB0E-87DD-4632-BD0F-729578FE9E82}">
      <dgm:prSet phldrT="[Text]"/>
      <dgm:spPr/>
      <dgm:t>
        <a:bodyPr/>
        <a:lstStyle/>
        <a:p>
          <a:r>
            <a:rPr lang="cs-CZ" dirty="0" smtClean="0"/>
            <a:t>Výrobky</a:t>
          </a:r>
          <a:endParaRPr lang="cs-CZ" dirty="0"/>
        </a:p>
      </dgm:t>
    </dgm:pt>
    <dgm:pt modelId="{FF7EBF80-EADC-45A0-A972-B625B218E888}" type="parTrans" cxnId="{0601FF97-9961-43D5-8962-49EA27BE63FD}">
      <dgm:prSet/>
      <dgm:spPr/>
      <dgm:t>
        <a:bodyPr/>
        <a:lstStyle/>
        <a:p>
          <a:endParaRPr lang="cs-CZ"/>
        </a:p>
      </dgm:t>
    </dgm:pt>
    <dgm:pt modelId="{C6350C32-9C66-42DF-9E3D-75E6912BE7A4}" type="sibTrans" cxnId="{0601FF97-9961-43D5-8962-49EA27BE63FD}">
      <dgm:prSet/>
      <dgm:spPr/>
      <dgm:t>
        <a:bodyPr/>
        <a:lstStyle/>
        <a:p>
          <a:endParaRPr lang="cs-CZ"/>
        </a:p>
      </dgm:t>
    </dgm:pt>
    <dgm:pt modelId="{BF7C7192-8DFF-4524-9A93-7BB4A78B52BE}">
      <dgm:prSet/>
      <dgm:spPr/>
      <dgm:t>
        <a:bodyPr/>
        <a:lstStyle/>
        <a:p>
          <a:r>
            <a:rPr lang="cs-CZ" b="1" dirty="0" smtClean="0"/>
            <a:t>Rozpouštědla</a:t>
          </a:r>
          <a:endParaRPr lang="cs-CZ" dirty="0"/>
        </a:p>
      </dgm:t>
    </dgm:pt>
    <dgm:pt modelId="{63D67C88-05DD-4CD1-9E54-6B947C7D4561}" type="parTrans" cxnId="{432AD68A-DDC1-47F0-8661-D2590FB0CF66}">
      <dgm:prSet/>
      <dgm:spPr/>
      <dgm:t>
        <a:bodyPr/>
        <a:lstStyle/>
        <a:p>
          <a:endParaRPr lang="cs-CZ"/>
        </a:p>
      </dgm:t>
    </dgm:pt>
    <dgm:pt modelId="{71352837-CA4B-4F93-A896-13648AD03315}" type="sibTrans" cxnId="{432AD68A-DDC1-47F0-8661-D2590FB0CF66}">
      <dgm:prSet/>
      <dgm:spPr/>
      <dgm:t>
        <a:bodyPr/>
        <a:lstStyle/>
        <a:p>
          <a:endParaRPr lang="cs-CZ"/>
        </a:p>
      </dgm:t>
    </dgm:pt>
    <dgm:pt modelId="{11BE9E77-B47B-41D9-A49C-D002F12724DA}">
      <dgm:prSet/>
      <dgm:spPr/>
      <dgm:t>
        <a:bodyPr/>
        <a:lstStyle/>
        <a:p>
          <a:r>
            <a:rPr lang="cs-CZ" b="1" dirty="0" smtClean="0"/>
            <a:t>Anorganické kyseliny a soli </a:t>
          </a:r>
          <a:endParaRPr lang="cs-CZ" dirty="0"/>
        </a:p>
      </dgm:t>
    </dgm:pt>
    <dgm:pt modelId="{62A9CE50-D36E-4B7D-BCA1-40BFEC5DCA87}" type="parTrans" cxnId="{7756C368-BF03-4BC5-938C-C17FAFEC2EBF}">
      <dgm:prSet/>
      <dgm:spPr/>
      <dgm:t>
        <a:bodyPr/>
        <a:lstStyle/>
        <a:p>
          <a:endParaRPr lang="cs-CZ"/>
        </a:p>
      </dgm:t>
    </dgm:pt>
    <dgm:pt modelId="{94F195AB-9773-4794-B557-A7426E66FA38}" type="sibTrans" cxnId="{7756C368-BF03-4BC5-938C-C17FAFEC2EBF}">
      <dgm:prSet/>
      <dgm:spPr/>
      <dgm:t>
        <a:bodyPr/>
        <a:lstStyle/>
        <a:p>
          <a:endParaRPr lang="cs-CZ"/>
        </a:p>
      </dgm:t>
    </dgm:pt>
    <dgm:pt modelId="{7C39ECAA-B6A3-4D6F-B24A-ECDA245344F5}">
      <dgm:prSet/>
      <dgm:spPr/>
      <dgm:t>
        <a:bodyPr/>
        <a:lstStyle/>
        <a:p>
          <a:r>
            <a:rPr lang="cs-CZ" b="1" dirty="0" smtClean="0"/>
            <a:t>Pigmenty</a:t>
          </a:r>
          <a:endParaRPr lang="cs-CZ" dirty="0"/>
        </a:p>
      </dgm:t>
    </dgm:pt>
    <dgm:pt modelId="{93912BA1-E3A5-41CA-A230-EB2A1BA2FB65}" type="parTrans" cxnId="{41FF4441-64AD-40EF-B972-D2EC210B6B10}">
      <dgm:prSet/>
      <dgm:spPr/>
      <dgm:t>
        <a:bodyPr/>
        <a:lstStyle/>
        <a:p>
          <a:endParaRPr lang="cs-CZ"/>
        </a:p>
      </dgm:t>
    </dgm:pt>
    <dgm:pt modelId="{0CB58B5E-ACD1-4DD1-A1C9-4B0F5ADC796F}" type="sibTrans" cxnId="{41FF4441-64AD-40EF-B972-D2EC210B6B10}">
      <dgm:prSet/>
      <dgm:spPr/>
      <dgm:t>
        <a:bodyPr/>
        <a:lstStyle/>
        <a:p>
          <a:endParaRPr lang="cs-CZ"/>
        </a:p>
      </dgm:t>
    </dgm:pt>
    <dgm:pt modelId="{244EBCDF-6A8F-4A1D-A37B-A899AFFBDEC5}">
      <dgm:prSet/>
      <dgm:spPr/>
      <dgm:t>
        <a:bodyPr/>
        <a:lstStyle/>
        <a:p>
          <a:r>
            <a:rPr lang="cs-CZ" b="1" dirty="0" smtClean="0"/>
            <a:t>Barviva</a:t>
          </a:r>
          <a:endParaRPr lang="cs-CZ" dirty="0"/>
        </a:p>
      </dgm:t>
    </dgm:pt>
    <dgm:pt modelId="{43956961-A072-4E3A-8CEB-919672CE938A}" type="parTrans" cxnId="{83B2CA65-3048-44F6-9CCE-7AECF00C0342}">
      <dgm:prSet/>
      <dgm:spPr/>
      <dgm:t>
        <a:bodyPr/>
        <a:lstStyle/>
        <a:p>
          <a:endParaRPr lang="cs-CZ"/>
        </a:p>
      </dgm:t>
    </dgm:pt>
    <dgm:pt modelId="{10C1E4EB-9FE9-44F9-A2F7-5AECE8835003}" type="sibTrans" cxnId="{83B2CA65-3048-44F6-9CCE-7AECF00C0342}">
      <dgm:prSet/>
      <dgm:spPr/>
      <dgm:t>
        <a:bodyPr/>
        <a:lstStyle/>
        <a:p>
          <a:endParaRPr lang="cs-CZ"/>
        </a:p>
      </dgm:t>
    </dgm:pt>
    <dgm:pt modelId="{4F3A0FBA-C6D2-4AD3-9832-420A66DA6611}">
      <dgm:prSet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b="1" dirty="0" smtClean="0"/>
            <a:t>Pro barvení plastů i vláken, výrobu nátěrových hmot a tiskových barev.</a:t>
          </a:r>
        </a:p>
      </dgm:t>
    </dgm:pt>
    <dgm:pt modelId="{D4934F6B-4D96-40BC-81D6-B98AC1E4F596}" type="parTrans" cxnId="{191EAFF3-D953-4A1D-AEA5-FBB5DC2E8009}">
      <dgm:prSet/>
      <dgm:spPr/>
      <dgm:t>
        <a:bodyPr/>
        <a:lstStyle/>
        <a:p>
          <a:endParaRPr lang="cs-CZ"/>
        </a:p>
      </dgm:t>
    </dgm:pt>
    <dgm:pt modelId="{244009D9-151B-45BF-AAD4-81DB968CB9ED}" type="sibTrans" cxnId="{191EAFF3-D953-4A1D-AEA5-FBB5DC2E8009}">
      <dgm:prSet/>
      <dgm:spPr/>
      <dgm:t>
        <a:bodyPr/>
        <a:lstStyle/>
        <a:p>
          <a:endParaRPr lang="cs-CZ"/>
        </a:p>
      </dgm:t>
    </dgm:pt>
    <dgm:pt modelId="{164909E2-64D1-453D-9021-4E6C7411E153}">
      <dgm:prSet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b="1" dirty="0" smtClean="0"/>
            <a:t>Pro barvení a potisk textilních materiálů, kůží a kožešin, papíru, dřeva a dalších materiálů. </a:t>
          </a:r>
        </a:p>
      </dgm:t>
    </dgm:pt>
    <dgm:pt modelId="{F5AB525B-63D2-4642-B0B9-DE7957A46C16}" type="parTrans" cxnId="{FB61875D-79D4-4EDB-BCBA-B7DC2CA58BFF}">
      <dgm:prSet/>
      <dgm:spPr/>
      <dgm:t>
        <a:bodyPr/>
        <a:lstStyle/>
        <a:p>
          <a:endParaRPr lang="cs-CZ"/>
        </a:p>
      </dgm:t>
    </dgm:pt>
    <dgm:pt modelId="{7F858E24-5E3B-4153-9472-6C7C839FEAEE}" type="sibTrans" cxnId="{FB61875D-79D4-4EDB-BCBA-B7DC2CA58BFF}">
      <dgm:prSet/>
      <dgm:spPr/>
      <dgm:t>
        <a:bodyPr/>
        <a:lstStyle/>
        <a:p>
          <a:endParaRPr lang="cs-CZ"/>
        </a:p>
      </dgm:t>
    </dgm:pt>
    <dgm:pt modelId="{8DEA4745-DDAC-470E-952D-FFFB57A512C5}">
      <dgm:prSet/>
      <dgm:spPr/>
      <dgm:t>
        <a:bodyPr/>
        <a:lstStyle/>
        <a:p>
          <a:r>
            <a:rPr lang="cs-CZ" b="1" dirty="0" smtClean="0"/>
            <a:t>Opticky zjasňující prostředky </a:t>
          </a:r>
          <a:endParaRPr lang="cs-CZ" dirty="0"/>
        </a:p>
      </dgm:t>
    </dgm:pt>
    <dgm:pt modelId="{9C1D0988-CBC9-47F2-9E0E-9AA1A7D22ECB}" type="parTrans" cxnId="{3FFD4B13-51F4-42EB-85E4-95EC4E338387}">
      <dgm:prSet/>
      <dgm:spPr/>
      <dgm:t>
        <a:bodyPr/>
        <a:lstStyle/>
        <a:p>
          <a:endParaRPr lang="cs-CZ"/>
        </a:p>
      </dgm:t>
    </dgm:pt>
    <dgm:pt modelId="{AB5DC6F4-68A0-4B17-B3E4-5803637A667F}" type="sibTrans" cxnId="{3FFD4B13-51F4-42EB-85E4-95EC4E338387}">
      <dgm:prSet/>
      <dgm:spPr/>
      <dgm:t>
        <a:bodyPr/>
        <a:lstStyle/>
        <a:p>
          <a:endParaRPr lang="cs-CZ"/>
        </a:p>
      </dgm:t>
    </dgm:pt>
    <dgm:pt modelId="{654856B5-66B0-47BD-A0C2-AE22F0108A3E}">
      <dgm:prSet/>
      <dgm:spPr/>
      <dgm:t>
        <a:bodyPr/>
        <a:lstStyle/>
        <a:p>
          <a:r>
            <a:rPr lang="cs-CZ" b="1" dirty="0" smtClean="0"/>
            <a:t>Pro výrobu detergentů, zjasnění textilních materiálů a další speciální.</a:t>
          </a:r>
          <a:endParaRPr lang="cs-CZ" dirty="0"/>
        </a:p>
      </dgm:t>
    </dgm:pt>
    <dgm:pt modelId="{D5F71A8A-FF78-4522-8BA7-E4AF8AADD57D}" type="parTrans" cxnId="{63BF85F2-31E9-4076-8824-05D44882BA52}">
      <dgm:prSet/>
      <dgm:spPr/>
      <dgm:t>
        <a:bodyPr/>
        <a:lstStyle/>
        <a:p>
          <a:endParaRPr lang="cs-CZ"/>
        </a:p>
      </dgm:t>
    </dgm:pt>
    <dgm:pt modelId="{4E986425-5788-457E-B2FF-1812EA4F865C}" type="sibTrans" cxnId="{63BF85F2-31E9-4076-8824-05D44882BA52}">
      <dgm:prSet/>
      <dgm:spPr/>
      <dgm:t>
        <a:bodyPr/>
        <a:lstStyle/>
        <a:p>
          <a:endParaRPr lang="cs-CZ"/>
        </a:p>
      </dgm:t>
    </dgm:pt>
    <dgm:pt modelId="{903E03A8-8E13-4CC9-8CBF-C16BDE96FC67}" type="pres">
      <dgm:prSet presAssocID="{8AFB9FBF-B725-4E18-B8FF-B50495EAA287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B05771A-AA3B-4955-A480-1DFEC8DD78B0}" type="pres">
      <dgm:prSet presAssocID="{7BF5EB0E-87DD-4632-BD0F-729578FE9E82}" presName="root1" presStyleCnt="0"/>
      <dgm:spPr/>
    </dgm:pt>
    <dgm:pt modelId="{8E711712-3F1E-4E8C-ACD2-97289AA31688}" type="pres">
      <dgm:prSet presAssocID="{7BF5EB0E-87DD-4632-BD0F-729578FE9E82}" presName="LevelOneTextNode" presStyleLbl="node0" presStyleIdx="0" presStyleCnt="1" custLinFactNeighborX="1271" custLinFactNeighborY="-17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D031830-681D-4B6B-A705-343A1CE348BE}" type="pres">
      <dgm:prSet presAssocID="{7BF5EB0E-87DD-4632-BD0F-729578FE9E82}" presName="level2hierChild" presStyleCnt="0"/>
      <dgm:spPr/>
    </dgm:pt>
    <dgm:pt modelId="{EBF37913-3390-45DC-AFE4-3FDD98209577}" type="pres">
      <dgm:prSet presAssocID="{63D67C88-05DD-4CD1-9E54-6B947C7D4561}" presName="conn2-1" presStyleLbl="parChTrans1D2" presStyleIdx="0" presStyleCnt="5"/>
      <dgm:spPr/>
      <dgm:t>
        <a:bodyPr/>
        <a:lstStyle/>
        <a:p>
          <a:endParaRPr lang="cs-CZ"/>
        </a:p>
      </dgm:t>
    </dgm:pt>
    <dgm:pt modelId="{D62D17BB-76D0-4857-9E71-004795FDA825}" type="pres">
      <dgm:prSet presAssocID="{63D67C88-05DD-4CD1-9E54-6B947C7D4561}" presName="connTx" presStyleLbl="parChTrans1D2" presStyleIdx="0" presStyleCnt="5"/>
      <dgm:spPr/>
      <dgm:t>
        <a:bodyPr/>
        <a:lstStyle/>
        <a:p>
          <a:endParaRPr lang="cs-CZ"/>
        </a:p>
      </dgm:t>
    </dgm:pt>
    <dgm:pt modelId="{8F46CE99-E6CF-4082-9C2E-61921C3A0EDC}" type="pres">
      <dgm:prSet presAssocID="{BF7C7192-8DFF-4524-9A93-7BB4A78B52BE}" presName="root2" presStyleCnt="0"/>
      <dgm:spPr/>
    </dgm:pt>
    <dgm:pt modelId="{0D2BA1F1-3F34-41E2-A199-0F40D39E831B}" type="pres">
      <dgm:prSet presAssocID="{BF7C7192-8DFF-4524-9A93-7BB4A78B52BE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C8A8850-E561-40D5-8C2D-3373C6FCDA48}" type="pres">
      <dgm:prSet presAssocID="{BF7C7192-8DFF-4524-9A93-7BB4A78B52BE}" presName="level3hierChild" presStyleCnt="0"/>
      <dgm:spPr/>
    </dgm:pt>
    <dgm:pt modelId="{DA4F99F7-661F-4B18-B04F-6AB125AF638C}" type="pres">
      <dgm:prSet presAssocID="{62A9CE50-D36E-4B7D-BCA1-40BFEC5DCA87}" presName="conn2-1" presStyleLbl="parChTrans1D2" presStyleIdx="1" presStyleCnt="5"/>
      <dgm:spPr/>
      <dgm:t>
        <a:bodyPr/>
        <a:lstStyle/>
        <a:p>
          <a:endParaRPr lang="cs-CZ"/>
        </a:p>
      </dgm:t>
    </dgm:pt>
    <dgm:pt modelId="{E8CF0979-939A-4A19-B22A-2D7A076F6EDD}" type="pres">
      <dgm:prSet presAssocID="{62A9CE50-D36E-4B7D-BCA1-40BFEC5DCA87}" presName="connTx" presStyleLbl="parChTrans1D2" presStyleIdx="1" presStyleCnt="5"/>
      <dgm:spPr/>
      <dgm:t>
        <a:bodyPr/>
        <a:lstStyle/>
        <a:p>
          <a:endParaRPr lang="cs-CZ"/>
        </a:p>
      </dgm:t>
    </dgm:pt>
    <dgm:pt modelId="{9AE0313B-3AE0-438E-BF71-15776DA61C4D}" type="pres">
      <dgm:prSet presAssocID="{11BE9E77-B47B-41D9-A49C-D002F12724DA}" presName="root2" presStyleCnt="0"/>
      <dgm:spPr/>
    </dgm:pt>
    <dgm:pt modelId="{76A2FEBC-70C8-4F0D-AF8C-BFE2F7E6C7F4}" type="pres">
      <dgm:prSet presAssocID="{11BE9E77-B47B-41D9-A49C-D002F12724DA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E29B32-076D-40D2-96F6-8DA504428012}" type="pres">
      <dgm:prSet presAssocID="{11BE9E77-B47B-41D9-A49C-D002F12724DA}" presName="level3hierChild" presStyleCnt="0"/>
      <dgm:spPr/>
    </dgm:pt>
    <dgm:pt modelId="{238B3BA2-E6FC-4395-9475-594C8109E07B}" type="pres">
      <dgm:prSet presAssocID="{93912BA1-E3A5-41CA-A230-EB2A1BA2FB65}" presName="conn2-1" presStyleLbl="parChTrans1D2" presStyleIdx="2" presStyleCnt="5"/>
      <dgm:spPr/>
      <dgm:t>
        <a:bodyPr/>
        <a:lstStyle/>
        <a:p>
          <a:endParaRPr lang="cs-CZ"/>
        </a:p>
      </dgm:t>
    </dgm:pt>
    <dgm:pt modelId="{00DCAFCE-7119-4393-B345-4F317C149188}" type="pres">
      <dgm:prSet presAssocID="{93912BA1-E3A5-41CA-A230-EB2A1BA2FB65}" presName="connTx" presStyleLbl="parChTrans1D2" presStyleIdx="2" presStyleCnt="5"/>
      <dgm:spPr/>
      <dgm:t>
        <a:bodyPr/>
        <a:lstStyle/>
        <a:p>
          <a:endParaRPr lang="cs-CZ"/>
        </a:p>
      </dgm:t>
    </dgm:pt>
    <dgm:pt modelId="{15EB21D7-1515-4CA8-B2CF-57E9BFFF3409}" type="pres">
      <dgm:prSet presAssocID="{7C39ECAA-B6A3-4D6F-B24A-ECDA245344F5}" presName="root2" presStyleCnt="0"/>
      <dgm:spPr/>
    </dgm:pt>
    <dgm:pt modelId="{E85CEC03-74C8-4755-A404-39A9B882071E}" type="pres">
      <dgm:prSet presAssocID="{7C39ECAA-B6A3-4D6F-B24A-ECDA245344F5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B954BD-0FA4-4907-B73E-DE93977F3DDD}" type="pres">
      <dgm:prSet presAssocID="{7C39ECAA-B6A3-4D6F-B24A-ECDA245344F5}" presName="level3hierChild" presStyleCnt="0"/>
      <dgm:spPr/>
    </dgm:pt>
    <dgm:pt modelId="{252E09E0-15AA-44DE-8DEC-4D1E0D27555A}" type="pres">
      <dgm:prSet presAssocID="{D4934F6B-4D96-40BC-81D6-B98AC1E4F596}" presName="conn2-1" presStyleLbl="parChTrans1D3" presStyleIdx="0" presStyleCnt="3"/>
      <dgm:spPr/>
      <dgm:t>
        <a:bodyPr/>
        <a:lstStyle/>
        <a:p>
          <a:endParaRPr lang="cs-CZ"/>
        </a:p>
      </dgm:t>
    </dgm:pt>
    <dgm:pt modelId="{5D6BD129-6136-4680-836E-5FFF389756A4}" type="pres">
      <dgm:prSet presAssocID="{D4934F6B-4D96-40BC-81D6-B98AC1E4F596}" presName="connTx" presStyleLbl="parChTrans1D3" presStyleIdx="0" presStyleCnt="3"/>
      <dgm:spPr/>
      <dgm:t>
        <a:bodyPr/>
        <a:lstStyle/>
        <a:p>
          <a:endParaRPr lang="cs-CZ"/>
        </a:p>
      </dgm:t>
    </dgm:pt>
    <dgm:pt modelId="{8BD27B59-016F-4075-8828-0DE8FCBB323B}" type="pres">
      <dgm:prSet presAssocID="{4F3A0FBA-C6D2-4AD3-9832-420A66DA6611}" presName="root2" presStyleCnt="0"/>
      <dgm:spPr/>
    </dgm:pt>
    <dgm:pt modelId="{B0A9CE1A-3D7C-480D-BCA1-7C9FC4FBA7CA}" type="pres">
      <dgm:prSet presAssocID="{4F3A0FBA-C6D2-4AD3-9832-420A66DA6611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4C345B9-7A8C-4DA6-A2D0-5EC0FCB399D0}" type="pres">
      <dgm:prSet presAssocID="{4F3A0FBA-C6D2-4AD3-9832-420A66DA6611}" presName="level3hierChild" presStyleCnt="0"/>
      <dgm:spPr/>
    </dgm:pt>
    <dgm:pt modelId="{DB2D23CE-178D-4E70-B6D0-9DB93881B227}" type="pres">
      <dgm:prSet presAssocID="{43956961-A072-4E3A-8CEB-919672CE938A}" presName="conn2-1" presStyleLbl="parChTrans1D2" presStyleIdx="3" presStyleCnt="5"/>
      <dgm:spPr/>
      <dgm:t>
        <a:bodyPr/>
        <a:lstStyle/>
        <a:p>
          <a:endParaRPr lang="cs-CZ"/>
        </a:p>
      </dgm:t>
    </dgm:pt>
    <dgm:pt modelId="{FBEF52C1-0726-40F7-B0E5-616B26910DEB}" type="pres">
      <dgm:prSet presAssocID="{43956961-A072-4E3A-8CEB-919672CE938A}" presName="connTx" presStyleLbl="parChTrans1D2" presStyleIdx="3" presStyleCnt="5"/>
      <dgm:spPr/>
      <dgm:t>
        <a:bodyPr/>
        <a:lstStyle/>
        <a:p>
          <a:endParaRPr lang="cs-CZ"/>
        </a:p>
      </dgm:t>
    </dgm:pt>
    <dgm:pt modelId="{7CBBACD0-EE7A-4B5F-84DC-E63581CCEC10}" type="pres">
      <dgm:prSet presAssocID="{244EBCDF-6A8F-4A1D-A37B-A899AFFBDEC5}" presName="root2" presStyleCnt="0"/>
      <dgm:spPr/>
    </dgm:pt>
    <dgm:pt modelId="{4D12E813-FD09-4C50-A649-3EAA624AB8C0}" type="pres">
      <dgm:prSet presAssocID="{244EBCDF-6A8F-4A1D-A37B-A899AFFBDEC5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7AE729B-52DF-4637-BBD8-EAFA92EDB719}" type="pres">
      <dgm:prSet presAssocID="{244EBCDF-6A8F-4A1D-A37B-A899AFFBDEC5}" presName="level3hierChild" presStyleCnt="0"/>
      <dgm:spPr/>
    </dgm:pt>
    <dgm:pt modelId="{35796C7D-7FED-48ED-AD47-BD0DE7CAFD99}" type="pres">
      <dgm:prSet presAssocID="{F5AB525B-63D2-4642-B0B9-DE7957A46C16}" presName="conn2-1" presStyleLbl="parChTrans1D3" presStyleIdx="1" presStyleCnt="3"/>
      <dgm:spPr/>
      <dgm:t>
        <a:bodyPr/>
        <a:lstStyle/>
        <a:p>
          <a:endParaRPr lang="cs-CZ"/>
        </a:p>
      </dgm:t>
    </dgm:pt>
    <dgm:pt modelId="{BD6FD5C6-E60B-4584-B741-374E0A2A4DAE}" type="pres">
      <dgm:prSet presAssocID="{F5AB525B-63D2-4642-B0B9-DE7957A46C16}" presName="connTx" presStyleLbl="parChTrans1D3" presStyleIdx="1" presStyleCnt="3"/>
      <dgm:spPr/>
      <dgm:t>
        <a:bodyPr/>
        <a:lstStyle/>
        <a:p>
          <a:endParaRPr lang="cs-CZ"/>
        </a:p>
      </dgm:t>
    </dgm:pt>
    <dgm:pt modelId="{380A9C3D-B1BD-47D8-8912-A3F21E706C67}" type="pres">
      <dgm:prSet presAssocID="{164909E2-64D1-453D-9021-4E6C7411E153}" presName="root2" presStyleCnt="0"/>
      <dgm:spPr/>
    </dgm:pt>
    <dgm:pt modelId="{1836B885-7FB4-4045-A7A4-AD26CF8484E0}" type="pres">
      <dgm:prSet presAssocID="{164909E2-64D1-453D-9021-4E6C7411E153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051FCD-3A7E-40F3-8994-F5F2F1511D61}" type="pres">
      <dgm:prSet presAssocID="{164909E2-64D1-453D-9021-4E6C7411E153}" presName="level3hierChild" presStyleCnt="0"/>
      <dgm:spPr/>
    </dgm:pt>
    <dgm:pt modelId="{67AD163A-2E16-46EE-B74A-36A9C4EC6D52}" type="pres">
      <dgm:prSet presAssocID="{9C1D0988-CBC9-47F2-9E0E-9AA1A7D22ECB}" presName="conn2-1" presStyleLbl="parChTrans1D2" presStyleIdx="4" presStyleCnt="5"/>
      <dgm:spPr/>
      <dgm:t>
        <a:bodyPr/>
        <a:lstStyle/>
        <a:p>
          <a:endParaRPr lang="cs-CZ"/>
        </a:p>
      </dgm:t>
    </dgm:pt>
    <dgm:pt modelId="{1077DC8F-1370-4A0F-8BCC-86CFBF82F27A}" type="pres">
      <dgm:prSet presAssocID="{9C1D0988-CBC9-47F2-9E0E-9AA1A7D22ECB}" presName="connTx" presStyleLbl="parChTrans1D2" presStyleIdx="4" presStyleCnt="5"/>
      <dgm:spPr/>
      <dgm:t>
        <a:bodyPr/>
        <a:lstStyle/>
        <a:p>
          <a:endParaRPr lang="cs-CZ"/>
        </a:p>
      </dgm:t>
    </dgm:pt>
    <dgm:pt modelId="{04FFBEF0-E6C6-48A7-A9DB-90C2A6970563}" type="pres">
      <dgm:prSet presAssocID="{8DEA4745-DDAC-470E-952D-FFFB57A512C5}" presName="root2" presStyleCnt="0"/>
      <dgm:spPr/>
    </dgm:pt>
    <dgm:pt modelId="{B9A2BCB3-5F1E-4A24-87D3-2E0B705C16B3}" type="pres">
      <dgm:prSet presAssocID="{8DEA4745-DDAC-470E-952D-FFFB57A512C5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DAFF135-33AE-486B-8360-4D9AAC5C807D}" type="pres">
      <dgm:prSet presAssocID="{8DEA4745-DDAC-470E-952D-FFFB57A512C5}" presName="level3hierChild" presStyleCnt="0"/>
      <dgm:spPr/>
    </dgm:pt>
    <dgm:pt modelId="{8BF191B1-25CE-4617-A452-CF81E5B34558}" type="pres">
      <dgm:prSet presAssocID="{D5F71A8A-FF78-4522-8BA7-E4AF8AADD57D}" presName="conn2-1" presStyleLbl="parChTrans1D3" presStyleIdx="2" presStyleCnt="3"/>
      <dgm:spPr/>
      <dgm:t>
        <a:bodyPr/>
        <a:lstStyle/>
        <a:p>
          <a:endParaRPr lang="cs-CZ"/>
        </a:p>
      </dgm:t>
    </dgm:pt>
    <dgm:pt modelId="{EC33E5C6-C26E-4526-91D1-A1E06282B5D1}" type="pres">
      <dgm:prSet presAssocID="{D5F71A8A-FF78-4522-8BA7-E4AF8AADD57D}" presName="connTx" presStyleLbl="parChTrans1D3" presStyleIdx="2" presStyleCnt="3"/>
      <dgm:spPr/>
      <dgm:t>
        <a:bodyPr/>
        <a:lstStyle/>
        <a:p>
          <a:endParaRPr lang="cs-CZ"/>
        </a:p>
      </dgm:t>
    </dgm:pt>
    <dgm:pt modelId="{05ED7A93-839E-4139-BBC3-D27153CA6D40}" type="pres">
      <dgm:prSet presAssocID="{654856B5-66B0-47BD-A0C2-AE22F0108A3E}" presName="root2" presStyleCnt="0"/>
      <dgm:spPr/>
    </dgm:pt>
    <dgm:pt modelId="{55721102-F7D5-466D-8A88-CC01233419AA}" type="pres">
      <dgm:prSet presAssocID="{654856B5-66B0-47BD-A0C2-AE22F0108A3E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CA954A6-7F7A-4F7F-8898-764AAA6E5581}" type="pres">
      <dgm:prSet presAssocID="{654856B5-66B0-47BD-A0C2-AE22F0108A3E}" presName="level3hierChild" presStyleCnt="0"/>
      <dgm:spPr/>
    </dgm:pt>
  </dgm:ptLst>
  <dgm:cxnLst>
    <dgm:cxn modelId="{63BF85F2-31E9-4076-8824-05D44882BA52}" srcId="{8DEA4745-DDAC-470E-952D-FFFB57A512C5}" destId="{654856B5-66B0-47BD-A0C2-AE22F0108A3E}" srcOrd="0" destOrd="0" parTransId="{D5F71A8A-FF78-4522-8BA7-E4AF8AADD57D}" sibTransId="{4E986425-5788-457E-B2FF-1812EA4F865C}"/>
    <dgm:cxn modelId="{D227DC28-F83E-467A-88B6-9248F65E6CED}" type="presOf" srcId="{93912BA1-E3A5-41CA-A230-EB2A1BA2FB65}" destId="{238B3BA2-E6FC-4395-9475-594C8109E07B}" srcOrd="0" destOrd="0" presId="urn:microsoft.com/office/officeart/2008/layout/HorizontalMultiLevelHierarchy"/>
    <dgm:cxn modelId="{AECEBF2B-4170-4046-BA33-F831B0B676AC}" type="presOf" srcId="{43956961-A072-4E3A-8CEB-919672CE938A}" destId="{DB2D23CE-178D-4E70-B6D0-9DB93881B227}" srcOrd="0" destOrd="0" presId="urn:microsoft.com/office/officeart/2008/layout/HorizontalMultiLevelHierarchy"/>
    <dgm:cxn modelId="{200FDDCB-B25E-49C4-AD66-F5EB80D7FEC6}" type="presOf" srcId="{D5F71A8A-FF78-4522-8BA7-E4AF8AADD57D}" destId="{EC33E5C6-C26E-4526-91D1-A1E06282B5D1}" srcOrd="1" destOrd="0" presId="urn:microsoft.com/office/officeart/2008/layout/HorizontalMultiLevelHierarchy"/>
    <dgm:cxn modelId="{F63E8181-171F-4137-86D9-CD4BD1B18DB9}" type="presOf" srcId="{BF7C7192-8DFF-4524-9A93-7BB4A78B52BE}" destId="{0D2BA1F1-3F34-41E2-A199-0F40D39E831B}" srcOrd="0" destOrd="0" presId="urn:microsoft.com/office/officeart/2008/layout/HorizontalMultiLevelHierarchy"/>
    <dgm:cxn modelId="{A2BA1A66-B487-435B-9CF5-F2391650E455}" type="presOf" srcId="{93912BA1-E3A5-41CA-A230-EB2A1BA2FB65}" destId="{00DCAFCE-7119-4393-B345-4F317C149188}" srcOrd="1" destOrd="0" presId="urn:microsoft.com/office/officeart/2008/layout/HorizontalMultiLevelHierarchy"/>
    <dgm:cxn modelId="{AE42187B-340D-4E9D-B8D7-68381BA6B12D}" type="presOf" srcId="{F5AB525B-63D2-4642-B0B9-DE7957A46C16}" destId="{BD6FD5C6-E60B-4584-B741-374E0A2A4DAE}" srcOrd="1" destOrd="0" presId="urn:microsoft.com/office/officeart/2008/layout/HorizontalMultiLevelHierarchy"/>
    <dgm:cxn modelId="{FB61875D-79D4-4EDB-BCBA-B7DC2CA58BFF}" srcId="{244EBCDF-6A8F-4A1D-A37B-A899AFFBDEC5}" destId="{164909E2-64D1-453D-9021-4E6C7411E153}" srcOrd="0" destOrd="0" parTransId="{F5AB525B-63D2-4642-B0B9-DE7957A46C16}" sibTransId="{7F858E24-5E3B-4153-9472-6C7C839FEAEE}"/>
    <dgm:cxn modelId="{288A7917-79E4-4E52-9A46-F9D7A55F707C}" type="presOf" srcId="{8AFB9FBF-B725-4E18-B8FF-B50495EAA287}" destId="{903E03A8-8E13-4CC9-8CBF-C16BDE96FC67}" srcOrd="0" destOrd="0" presId="urn:microsoft.com/office/officeart/2008/layout/HorizontalMultiLevelHierarchy"/>
    <dgm:cxn modelId="{47B2213D-ADD8-4CCF-9F5E-3C0F5B262BB8}" type="presOf" srcId="{9C1D0988-CBC9-47F2-9E0E-9AA1A7D22ECB}" destId="{67AD163A-2E16-46EE-B74A-36A9C4EC6D52}" srcOrd="0" destOrd="0" presId="urn:microsoft.com/office/officeart/2008/layout/HorizontalMultiLevelHierarchy"/>
    <dgm:cxn modelId="{7756C368-BF03-4BC5-938C-C17FAFEC2EBF}" srcId="{7BF5EB0E-87DD-4632-BD0F-729578FE9E82}" destId="{11BE9E77-B47B-41D9-A49C-D002F12724DA}" srcOrd="1" destOrd="0" parTransId="{62A9CE50-D36E-4B7D-BCA1-40BFEC5DCA87}" sibTransId="{94F195AB-9773-4794-B557-A7426E66FA38}"/>
    <dgm:cxn modelId="{432AD68A-DDC1-47F0-8661-D2590FB0CF66}" srcId="{7BF5EB0E-87DD-4632-BD0F-729578FE9E82}" destId="{BF7C7192-8DFF-4524-9A93-7BB4A78B52BE}" srcOrd="0" destOrd="0" parTransId="{63D67C88-05DD-4CD1-9E54-6B947C7D4561}" sibTransId="{71352837-CA4B-4F93-A896-13648AD03315}"/>
    <dgm:cxn modelId="{38D0F500-3AC7-4E8A-8078-2DE4AE35ADC2}" type="presOf" srcId="{8DEA4745-DDAC-470E-952D-FFFB57A512C5}" destId="{B9A2BCB3-5F1E-4A24-87D3-2E0B705C16B3}" srcOrd="0" destOrd="0" presId="urn:microsoft.com/office/officeart/2008/layout/HorizontalMultiLevelHierarchy"/>
    <dgm:cxn modelId="{5227DE9F-DEDD-4768-959D-50BC4F4F465F}" type="presOf" srcId="{62A9CE50-D36E-4B7D-BCA1-40BFEC5DCA87}" destId="{E8CF0979-939A-4A19-B22A-2D7A076F6EDD}" srcOrd="1" destOrd="0" presId="urn:microsoft.com/office/officeart/2008/layout/HorizontalMultiLevelHierarchy"/>
    <dgm:cxn modelId="{B07875B6-633B-4D73-A2F4-5B3FBED12EDF}" type="presOf" srcId="{63D67C88-05DD-4CD1-9E54-6B947C7D4561}" destId="{EBF37913-3390-45DC-AFE4-3FDD98209577}" srcOrd="0" destOrd="0" presId="urn:microsoft.com/office/officeart/2008/layout/HorizontalMultiLevelHierarchy"/>
    <dgm:cxn modelId="{ABEF48AB-6719-4EB8-BA1B-2191E3798E54}" type="presOf" srcId="{244EBCDF-6A8F-4A1D-A37B-A899AFFBDEC5}" destId="{4D12E813-FD09-4C50-A649-3EAA624AB8C0}" srcOrd="0" destOrd="0" presId="urn:microsoft.com/office/officeart/2008/layout/HorizontalMultiLevelHierarchy"/>
    <dgm:cxn modelId="{3F36EEBD-5C8F-4829-86C2-33BAB386D529}" type="presOf" srcId="{11BE9E77-B47B-41D9-A49C-D002F12724DA}" destId="{76A2FEBC-70C8-4F0D-AF8C-BFE2F7E6C7F4}" srcOrd="0" destOrd="0" presId="urn:microsoft.com/office/officeart/2008/layout/HorizontalMultiLevelHierarchy"/>
    <dgm:cxn modelId="{F43D35AC-494E-47AD-92D4-C8DF00ABD359}" type="presOf" srcId="{D4934F6B-4D96-40BC-81D6-B98AC1E4F596}" destId="{5D6BD129-6136-4680-836E-5FFF389756A4}" srcOrd="1" destOrd="0" presId="urn:microsoft.com/office/officeart/2008/layout/HorizontalMultiLevelHierarchy"/>
    <dgm:cxn modelId="{15845A1F-5421-479E-A8D0-F2A438F9B22B}" type="presOf" srcId="{654856B5-66B0-47BD-A0C2-AE22F0108A3E}" destId="{55721102-F7D5-466D-8A88-CC01233419AA}" srcOrd="0" destOrd="0" presId="urn:microsoft.com/office/officeart/2008/layout/HorizontalMultiLevelHierarchy"/>
    <dgm:cxn modelId="{7106B1AA-39A6-4E37-9448-F5F4AD697330}" type="presOf" srcId="{F5AB525B-63D2-4642-B0B9-DE7957A46C16}" destId="{35796C7D-7FED-48ED-AD47-BD0DE7CAFD99}" srcOrd="0" destOrd="0" presId="urn:microsoft.com/office/officeart/2008/layout/HorizontalMultiLevelHierarchy"/>
    <dgm:cxn modelId="{0601FF97-9961-43D5-8962-49EA27BE63FD}" srcId="{8AFB9FBF-B725-4E18-B8FF-B50495EAA287}" destId="{7BF5EB0E-87DD-4632-BD0F-729578FE9E82}" srcOrd="0" destOrd="0" parTransId="{FF7EBF80-EADC-45A0-A972-B625B218E888}" sibTransId="{C6350C32-9C66-42DF-9E3D-75E6912BE7A4}"/>
    <dgm:cxn modelId="{3FFD4B13-51F4-42EB-85E4-95EC4E338387}" srcId="{7BF5EB0E-87DD-4632-BD0F-729578FE9E82}" destId="{8DEA4745-DDAC-470E-952D-FFFB57A512C5}" srcOrd="4" destOrd="0" parTransId="{9C1D0988-CBC9-47F2-9E0E-9AA1A7D22ECB}" sibTransId="{AB5DC6F4-68A0-4B17-B3E4-5803637A667F}"/>
    <dgm:cxn modelId="{1BDF26E8-EA20-42D4-884F-D15338389C33}" type="presOf" srcId="{63D67C88-05DD-4CD1-9E54-6B947C7D4561}" destId="{D62D17BB-76D0-4857-9E71-004795FDA825}" srcOrd="1" destOrd="0" presId="urn:microsoft.com/office/officeart/2008/layout/HorizontalMultiLevelHierarchy"/>
    <dgm:cxn modelId="{D0750799-7FD4-415E-8610-A3E5A3210499}" type="presOf" srcId="{D4934F6B-4D96-40BC-81D6-B98AC1E4F596}" destId="{252E09E0-15AA-44DE-8DEC-4D1E0D27555A}" srcOrd="0" destOrd="0" presId="urn:microsoft.com/office/officeart/2008/layout/HorizontalMultiLevelHierarchy"/>
    <dgm:cxn modelId="{F772C0F1-F470-42A2-AF4E-4C555A64BDCE}" type="presOf" srcId="{62A9CE50-D36E-4B7D-BCA1-40BFEC5DCA87}" destId="{DA4F99F7-661F-4B18-B04F-6AB125AF638C}" srcOrd="0" destOrd="0" presId="urn:microsoft.com/office/officeart/2008/layout/HorizontalMultiLevelHierarchy"/>
    <dgm:cxn modelId="{83B2CA65-3048-44F6-9CCE-7AECF00C0342}" srcId="{7BF5EB0E-87DD-4632-BD0F-729578FE9E82}" destId="{244EBCDF-6A8F-4A1D-A37B-A899AFFBDEC5}" srcOrd="3" destOrd="0" parTransId="{43956961-A072-4E3A-8CEB-919672CE938A}" sibTransId="{10C1E4EB-9FE9-44F9-A2F7-5AECE8835003}"/>
    <dgm:cxn modelId="{E84B6577-EAD8-4541-83AB-5E079E00CB37}" type="presOf" srcId="{164909E2-64D1-453D-9021-4E6C7411E153}" destId="{1836B885-7FB4-4045-A7A4-AD26CF8484E0}" srcOrd="0" destOrd="0" presId="urn:microsoft.com/office/officeart/2008/layout/HorizontalMultiLevelHierarchy"/>
    <dgm:cxn modelId="{02FDF1F2-19FF-444D-A4C2-CC5A5F8EAECA}" type="presOf" srcId="{43956961-A072-4E3A-8CEB-919672CE938A}" destId="{FBEF52C1-0726-40F7-B0E5-616B26910DEB}" srcOrd="1" destOrd="0" presId="urn:microsoft.com/office/officeart/2008/layout/HorizontalMultiLevelHierarchy"/>
    <dgm:cxn modelId="{26C9C070-5F78-4E4E-92C5-D95123FED937}" type="presOf" srcId="{D5F71A8A-FF78-4522-8BA7-E4AF8AADD57D}" destId="{8BF191B1-25CE-4617-A452-CF81E5B34558}" srcOrd="0" destOrd="0" presId="urn:microsoft.com/office/officeart/2008/layout/HorizontalMultiLevelHierarchy"/>
    <dgm:cxn modelId="{39E7CBFD-0F1B-4FD0-89C3-4B2D9E89CD1F}" type="presOf" srcId="{7C39ECAA-B6A3-4D6F-B24A-ECDA245344F5}" destId="{E85CEC03-74C8-4755-A404-39A9B882071E}" srcOrd="0" destOrd="0" presId="urn:microsoft.com/office/officeart/2008/layout/HorizontalMultiLevelHierarchy"/>
    <dgm:cxn modelId="{191EAFF3-D953-4A1D-AEA5-FBB5DC2E8009}" srcId="{7C39ECAA-B6A3-4D6F-B24A-ECDA245344F5}" destId="{4F3A0FBA-C6D2-4AD3-9832-420A66DA6611}" srcOrd="0" destOrd="0" parTransId="{D4934F6B-4D96-40BC-81D6-B98AC1E4F596}" sibTransId="{244009D9-151B-45BF-AAD4-81DB968CB9ED}"/>
    <dgm:cxn modelId="{B43AD576-2FC3-4537-A31C-EE98267F993A}" type="presOf" srcId="{4F3A0FBA-C6D2-4AD3-9832-420A66DA6611}" destId="{B0A9CE1A-3D7C-480D-BCA1-7C9FC4FBA7CA}" srcOrd="0" destOrd="0" presId="urn:microsoft.com/office/officeart/2008/layout/HorizontalMultiLevelHierarchy"/>
    <dgm:cxn modelId="{85E08AEC-FA7A-4B8B-9E49-4E12B53517D2}" type="presOf" srcId="{7BF5EB0E-87DD-4632-BD0F-729578FE9E82}" destId="{8E711712-3F1E-4E8C-ACD2-97289AA31688}" srcOrd="0" destOrd="0" presId="urn:microsoft.com/office/officeart/2008/layout/HorizontalMultiLevelHierarchy"/>
    <dgm:cxn modelId="{FDB3E281-E230-4D49-B9E3-7EA1484D9674}" type="presOf" srcId="{9C1D0988-CBC9-47F2-9E0E-9AA1A7D22ECB}" destId="{1077DC8F-1370-4A0F-8BCC-86CFBF82F27A}" srcOrd="1" destOrd="0" presId="urn:microsoft.com/office/officeart/2008/layout/HorizontalMultiLevelHierarchy"/>
    <dgm:cxn modelId="{41FF4441-64AD-40EF-B972-D2EC210B6B10}" srcId="{7BF5EB0E-87DD-4632-BD0F-729578FE9E82}" destId="{7C39ECAA-B6A3-4D6F-B24A-ECDA245344F5}" srcOrd="2" destOrd="0" parTransId="{93912BA1-E3A5-41CA-A230-EB2A1BA2FB65}" sibTransId="{0CB58B5E-ACD1-4DD1-A1C9-4B0F5ADC796F}"/>
    <dgm:cxn modelId="{306F3EE8-CAC1-4544-8480-6EFDAC6243BF}" type="presParOf" srcId="{903E03A8-8E13-4CC9-8CBF-C16BDE96FC67}" destId="{2B05771A-AA3B-4955-A480-1DFEC8DD78B0}" srcOrd="0" destOrd="0" presId="urn:microsoft.com/office/officeart/2008/layout/HorizontalMultiLevelHierarchy"/>
    <dgm:cxn modelId="{5AA3EF16-B5BE-487A-9A1B-1AF60926C06A}" type="presParOf" srcId="{2B05771A-AA3B-4955-A480-1DFEC8DD78B0}" destId="{8E711712-3F1E-4E8C-ACD2-97289AA31688}" srcOrd="0" destOrd="0" presId="urn:microsoft.com/office/officeart/2008/layout/HorizontalMultiLevelHierarchy"/>
    <dgm:cxn modelId="{779EA8B5-BBBF-4D51-B6E1-ADDE0E8CC261}" type="presParOf" srcId="{2B05771A-AA3B-4955-A480-1DFEC8DD78B0}" destId="{9D031830-681D-4B6B-A705-343A1CE348BE}" srcOrd="1" destOrd="0" presId="urn:microsoft.com/office/officeart/2008/layout/HorizontalMultiLevelHierarchy"/>
    <dgm:cxn modelId="{F3CABEAB-CFED-4B25-A666-1D2FDF31D76B}" type="presParOf" srcId="{9D031830-681D-4B6B-A705-343A1CE348BE}" destId="{EBF37913-3390-45DC-AFE4-3FDD98209577}" srcOrd="0" destOrd="0" presId="urn:microsoft.com/office/officeart/2008/layout/HorizontalMultiLevelHierarchy"/>
    <dgm:cxn modelId="{7B18FDE4-A320-4629-8C51-24F75EBD834C}" type="presParOf" srcId="{EBF37913-3390-45DC-AFE4-3FDD98209577}" destId="{D62D17BB-76D0-4857-9E71-004795FDA825}" srcOrd="0" destOrd="0" presId="urn:microsoft.com/office/officeart/2008/layout/HorizontalMultiLevelHierarchy"/>
    <dgm:cxn modelId="{CCB6C0AD-B739-4D82-A2CB-A87462899EC2}" type="presParOf" srcId="{9D031830-681D-4B6B-A705-343A1CE348BE}" destId="{8F46CE99-E6CF-4082-9C2E-61921C3A0EDC}" srcOrd="1" destOrd="0" presId="urn:microsoft.com/office/officeart/2008/layout/HorizontalMultiLevelHierarchy"/>
    <dgm:cxn modelId="{DC6406AA-7DF5-4B6F-A18C-25F462EBC870}" type="presParOf" srcId="{8F46CE99-E6CF-4082-9C2E-61921C3A0EDC}" destId="{0D2BA1F1-3F34-41E2-A199-0F40D39E831B}" srcOrd="0" destOrd="0" presId="urn:microsoft.com/office/officeart/2008/layout/HorizontalMultiLevelHierarchy"/>
    <dgm:cxn modelId="{52B85A9E-C2A7-4C76-BEFF-D67262EDC4F1}" type="presParOf" srcId="{8F46CE99-E6CF-4082-9C2E-61921C3A0EDC}" destId="{EC8A8850-E561-40D5-8C2D-3373C6FCDA48}" srcOrd="1" destOrd="0" presId="urn:microsoft.com/office/officeart/2008/layout/HorizontalMultiLevelHierarchy"/>
    <dgm:cxn modelId="{ECD202A0-E1A8-4108-AE01-4E8165148AE6}" type="presParOf" srcId="{9D031830-681D-4B6B-A705-343A1CE348BE}" destId="{DA4F99F7-661F-4B18-B04F-6AB125AF638C}" srcOrd="2" destOrd="0" presId="urn:microsoft.com/office/officeart/2008/layout/HorizontalMultiLevelHierarchy"/>
    <dgm:cxn modelId="{2774354F-15B0-4D65-BB35-7453A4F9DC1F}" type="presParOf" srcId="{DA4F99F7-661F-4B18-B04F-6AB125AF638C}" destId="{E8CF0979-939A-4A19-B22A-2D7A076F6EDD}" srcOrd="0" destOrd="0" presId="urn:microsoft.com/office/officeart/2008/layout/HorizontalMultiLevelHierarchy"/>
    <dgm:cxn modelId="{0CB041CD-387C-4DF3-BC07-8BF8D28A1C75}" type="presParOf" srcId="{9D031830-681D-4B6B-A705-343A1CE348BE}" destId="{9AE0313B-3AE0-438E-BF71-15776DA61C4D}" srcOrd="3" destOrd="0" presId="urn:microsoft.com/office/officeart/2008/layout/HorizontalMultiLevelHierarchy"/>
    <dgm:cxn modelId="{CBA01DA8-734C-4B86-9AB2-1C841952199E}" type="presParOf" srcId="{9AE0313B-3AE0-438E-BF71-15776DA61C4D}" destId="{76A2FEBC-70C8-4F0D-AF8C-BFE2F7E6C7F4}" srcOrd="0" destOrd="0" presId="urn:microsoft.com/office/officeart/2008/layout/HorizontalMultiLevelHierarchy"/>
    <dgm:cxn modelId="{0694AC6F-122D-44F2-AB18-1546A3A61921}" type="presParOf" srcId="{9AE0313B-3AE0-438E-BF71-15776DA61C4D}" destId="{4EE29B32-076D-40D2-96F6-8DA504428012}" srcOrd="1" destOrd="0" presId="urn:microsoft.com/office/officeart/2008/layout/HorizontalMultiLevelHierarchy"/>
    <dgm:cxn modelId="{CF61F66B-CB3A-4140-953F-30CC114998BD}" type="presParOf" srcId="{9D031830-681D-4B6B-A705-343A1CE348BE}" destId="{238B3BA2-E6FC-4395-9475-594C8109E07B}" srcOrd="4" destOrd="0" presId="urn:microsoft.com/office/officeart/2008/layout/HorizontalMultiLevelHierarchy"/>
    <dgm:cxn modelId="{DC211C1A-F72E-4E60-A784-BA1773475569}" type="presParOf" srcId="{238B3BA2-E6FC-4395-9475-594C8109E07B}" destId="{00DCAFCE-7119-4393-B345-4F317C149188}" srcOrd="0" destOrd="0" presId="urn:microsoft.com/office/officeart/2008/layout/HorizontalMultiLevelHierarchy"/>
    <dgm:cxn modelId="{532754D5-55F8-4265-B69A-362AD6B919E9}" type="presParOf" srcId="{9D031830-681D-4B6B-A705-343A1CE348BE}" destId="{15EB21D7-1515-4CA8-B2CF-57E9BFFF3409}" srcOrd="5" destOrd="0" presId="urn:microsoft.com/office/officeart/2008/layout/HorizontalMultiLevelHierarchy"/>
    <dgm:cxn modelId="{DA1C5515-CC14-4B1A-98FF-6E3B1F910642}" type="presParOf" srcId="{15EB21D7-1515-4CA8-B2CF-57E9BFFF3409}" destId="{E85CEC03-74C8-4755-A404-39A9B882071E}" srcOrd="0" destOrd="0" presId="urn:microsoft.com/office/officeart/2008/layout/HorizontalMultiLevelHierarchy"/>
    <dgm:cxn modelId="{87D6B4FA-1FB2-4FB2-A884-2B38BB6F31B8}" type="presParOf" srcId="{15EB21D7-1515-4CA8-B2CF-57E9BFFF3409}" destId="{EDB954BD-0FA4-4907-B73E-DE93977F3DDD}" srcOrd="1" destOrd="0" presId="urn:microsoft.com/office/officeart/2008/layout/HorizontalMultiLevelHierarchy"/>
    <dgm:cxn modelId="{83D56DCC-3E47-4128-BA4B-ABEB2BAAC39E}" type="presParOf" srcId="{EDB954BD-0FA4-4907-B73E-DE93977F3DDD}" destId="{252E09E0-15AA-44DE-8DEC-4D1E0D27555A}" srcOrd="0" destOrd="0" presId="urn:microsoft.com/office/officeart/2008/layout/HorizontalMultiLevelHierarchy"/>
    <dgm:cxn modelId="{83BB4600-3A69-4313-BC0D-08D8802CFAB9}" type="presParOf" srcId="{252E09E0-15AA-44DE-8DEC-4D1E0D27555A}" destId="{5D6BD129-6136-4680-836E-5FFF389756A4}" srcOrd="0" destOrd="0" presId="urn:microsoft.com/office/officeart/2008/layout/HorizontalMultiLevelHierarchy"/>
    <dgm:cxn modelId="{FF26F42B-C163-4897-8107-8D4EDADAD848}" type="presParOf" srcId="{EDB954BD-0FA4-4907-B73E-DE93977F3DDD}" destId="{8BD27B59-016F-4075-8828-0DE8FCBB323B}" srcOrd="1" destOrd="0" presId="urn:microsoft.com/office/officeart/2008/layout/HorizontalMultiLevelHierarchy"/>
    <dgm:cxn modelId="{72CC337A-4C8D-4FA9-9675-05A5611A87F5}" type="presParOf" srcId="{8BD27B59-016F-4075-8828-0DE8FCBB323B}" destId="{B0A9CE1A-3D7C-480D-BCA1-7C9FC4FBA7CA}" srcOrd="0" destOrd="0" presId="urn:microsoft.com/office/officeart/2008/layout/HorizontalMultiLevelHierarchy"/>
    <dgm:cxn modelId="{2D175A69-DD3C-4CCE-BDD8-B1109D7B2E80}" type="presParOf" srcId="{8BD27B59-016F-4075-8828-0DE8FCBB323B}" destId="{D4C345B9-7A8C-4DA6-A2D0-5EC0FCB399D0}" srcOrd="1" destOrd="0" presId="urn:microsoft.com/office/officeart/2008/layout/HorizontalMultiLevelHierarchy"/>
    <dgm:cxn modelId="{D8F6A3B5-B6D2-45B2-BC76-5C813C7E5DBA}" type="presParOf" srcId="{9D031830-681D-4B6B-A705-343A1CE348BE}" destId="{DB2D23CE-178D-4E70-B6D0-9DB93881B227}" srcOrd="6" destOrd="0" presId="urn:microsoft.com/office/officeart/2008/layout/HorizontalMultiLevelHierarchy"/>
    <dgm:cxn modelId="{45AE1AF9-3F37-441E-AAE8-5DC1ADDC7801}" type="presParOf" srcId="{DB2D23CE-178D-4E70-B6D0-9DB93881B227}" destId="{FBEF52C1-0726-40F7-B0E5-616B26910DEB}" srcOrd="0" destOrd="0" presId="urn:microsoft.com/office/officeart/2008/layout/HorizontalMultiLevelHierarchy"/>
    <dgm:cxn modelId="{39048358-8483-49D8-8A27-5CA9E80F64C6}" type="presParOf" srcId="{9D031830-681D-4B6B-A705-343A1CE348BE}" destId="{7CBBACD0-EE7A-4B5F-84DC-E63581CCEC10}" srcOrd="7" destOrd="0" presId="urn:microsoft.com/office/officeart/2008/layout/HorizontalMultiLevelHierarchy"/>
    <dgm:cxn modelId="{597260EC-6F26-4476-96A0-9A9192D1B9A8}" type="presParOf" srcId="{7CBBACD0-EE7A-4B5F-84DC-E63581CCEC10}" destId="{4D12E813-FD09-4C50-A649-3EAA624AB8C0}" srcOrd="0" destOrd="0" presId="urn:microsoft.com/office/officeart/2008/layout/HorizontalMultiLevelHierarchy"/>
    <dgm:cxn modelId="{D82CEA8F-6130-4B67-8A63-CF411D241762}" type="presParOf" srcId="{7CBBACD0-EE7A-4B5F-84DC-E63581CCEC10}" destId="{A7AE729B-52DF-4637-BBD8-EAFA92EDB719}" srcOrd="1" destOrd="0" presId="urn:microsoft.com/office/officeart/2008/layout/HorizontalMultiLevelHierarchy"/>
    <dgm:cxn modelId="{40712BA6-5FE1-4784-913C-4E28A245636E}" type="presParOf" srcId="{A7AE729B-52DF-4637-BBD8-EAFA92EDB719}" destId="{35796C7D-7FED-48ED-AD47-BD0DE7CAFD99}" srcOrd="0" destOrd="0" presId="urn:microsoft.com/office/officeart/2008/layout/HorizontalMultiLevelHierarchy"/>
    <dgm:cxn modelId="{045EB807-4AE5-4CEE-B12F-FA943CC920D0}" type="presParOf" srcId="{35796C7D-7FED-48ED-AD47-BD0DE7CAFD99}" destId="{BD6FD5C6-E60B-4584-B741-374E0A2A4DAE}" srcOrd="0" destOrd="0" presId="urn:microsoft.com/office/officeart/2008/layout/HorizontalMultiLevelHierarchy"/>
    <dgm:cxn modelId="{DA4EC327-C048-45B6-948F-7382B0BAE151}" type="presParOf" srcId="{A7AE729B-52DF-4637-BBD8-EAFA92EDB719}" destId="{380A9C3D-B1BD-47D8-8912-A3F21E706C67}" srcOrd="1" destOrd="0" presId="urn:microsoft.com/office/officeart/2008/layout/HorizontalMultiLevelHierarchy"/>
    <dgm:cxn modelId="{FE2A0519-A3D7-4A53-A06F-F1662ABACD9A}" type="presParOf" srcId="{380A9C3D-B1BD-47D8-8912-A3F21E706C67}" destId="{1836B885-7FB4-4045-A7A4-AD26CF8484E0}" srcOrd="0" destOrd="0" presId="urn:microsoft.com/office/officeart/2008/layout/HorizontalMultiLevelHierarchy"/>
    <dgm:cxn modelId="{920BDA77-D060-4DCA-8B00-96636414641B}" type="presParOf" srcId="{380A9C3D-B1BD-47D8-8912-A3F21E706C67}" destId="{0B051FCD-3A7E-40F3-8994-F5F2F1511D61}" srcOrd="1" destOrd="0" presId="urn:microsoft.com/office/officeart/2008/layout/HorizontalMultiLevelHierarchy"/>
    <dgm:cxn modelId="{3F32E6F2-2121-47A6-9703-38B06D745839}" type="presParOf" srcId="{9D031830-681D-4B6B-A705-343A1CE348BE}" destId="{67AD163A-2E16-46EE-B74A-36A9C4EC6D52}" srcOrd="8" destOrd="0" presId="urn:microsoft.com/office/officeart/2008/layout/HorizontalMultiLevelHierarchy"/>
    <dgm:cxn modelId="{17224395-0924-4394-A318-EB9757D958AF}" type="presParOf" srcId="{67AD163A-2E16-46EE-B74A-36A9C4EC6D52}" destId="{1077DC8F-1370-4A0F-8BCC-86CFBF82F27A}" srcOrd="0" destOrd="0" presId="urn:microsoft.com/office/officeart/2008/layout/HorizontalMultiLevelHierarchy"/>
    <dgm:cxn modelId="{FA48C5EB-F2B4-42F6-A30D-D877B92773D4}" type="presParOf" srcId="{9D031830-681D-4B6B-A705-343A1CE348BE}" destId="{04FFBEF0-E6C6-48A7-A9DB-90C2A6970563}" srcOrd="9" destOrd="0" presId="urn:microsoft.com/office/officeart/2008/layout/HorizontalMultiLevelHierarchy"/>
    <dgm:cxn modelId="{B76A1E92-F2FF-43A7-9694-9BF3584FC1C6}" type="presParOf" srcId="{04FFBEF0-E6C6-48A7-A9DB-90C2A6970563}" destId="{B9A2BCB3-5F1E-4A24-87D3-2E0B705C16B3}" srcOrd="0" destOrd="0" presId="urn:microsoft.com/office/officeart/2008/layout/HorizontalMultiLevelHierarchy"/>
    <dgm:cxn modelId="{39B1E0EE-115B-4F4D-A59C-AB28F1293711}" type="presParOf" srcId="{04FFBEF0-E6C6-48A7-A9DB-90C2A6970563}" destId="{ADAFF135-33AE-486B-8360-4D9AAC5C807D}" srcOrd="1" destOrd="0" presId="urn:microsoft.com/office/officeart/2008/layout/HorizontalMultiLevelHierarchy"/>
    <dgm:cxn modelId="{A5ECEED8-4657-4452-B7C3-CB72CE431BC3}" type="presParOf" srcId="{ADAFF135-33AE-486B-8360-4D9AAC5C807D}" destId="{8BF191B1-25CE-4617-A452-CF81E5B34558}" srcOrd="0" destOrd="0" presId="urn:microsoft.com/office/officeart/2008/layout/HorizontalMultiLevelHierarchy"/>
    <dgm:cxn modelId="{EADBC003-D1FC-4DB5-851A-5399F3CDE94C}" type="presParOf" srcId="{8BF191B1-25CE-4617-A452-CF81E5B34558}" destId="{EC33E5C6-C26E-4526-91D1-A1E06282B5D1}" srcOrd="0" destOrd="0" presId="urn:microsoft.com/office/officeart/2008/layout/HorizontalMultiLevelHierarchy"/>
    <dgm:cxn modelId="{A3496197-649D-47D2-A326-2A53674A951F}" type="presParOf" srcId="{ADAFF135-33AE-486B-8360-4D9AAC5C807D}" destId="{05ED7A93-839E-4139-BBC3-D27153CA6D40}" srcOrd="1" destOrd="0" presId="urn:microsoft.com/office/officeart/2008/layout/HorizontalMultiLevelHierarchy"/>
    <dgm:cxn modelId="{28B97A4C-6645-432D-9D9B-81DBA8B48786}" type="presParOf" srcId="{05ED7A93-839E-4139-BBC3-D27153CA6D40}" destId="{55721102-F7D5-466D-8A88-CC01233419AA}" srcOrd="0" destOrd="0" presId="urn:microsoft.com/office/officeart/2008/layout/HorizontalMultiLevelHierarchy"/>
    <dgm:cxn modelId="{1613928C-8F0D-4862-830B-1EA1DF86A392}" type="presParOf" srcId="{05ED7A93-839E-4139-BBC3-D27153CA6D40}" destId="{BCA954A6-7F7A-4F7F-8898-764AAA6E5581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C479E-8AD4-46DF-9DC3-D11E37FAD629}">
      <dsp:nvSpPr>
        <dsp:cNvPr id="0" name=""/>
        <dsp:cNvSpPr/>
      </dsp:nvSpPr>
      <dsp:spPr>
        <a:xfrm>
          <a:off x="4606741" y="5570672"/>
          <a:ext cx="6117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1761" y="45720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897328" y="5601098"/>
        <a:ext cx="30588" cy="30588"/>
      </dsp:txXfrm>
    </dsp:sp>
    <dsp:sp modelId="{99233001-7286-4E15-B5E1-F3E75D6AC7B8}">
      <dsp:nvSpPr>
        <dsp:cNvPr id="0" name=""/>
        <dsp:cNvSpPr/>
      </dsp:nvSpPr>
      <dsp:spPr>
        <a:xfrm>
          <a:off x="948025" y="3198010"/>
          <a:ext cx="599908" cy="24183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99954" y="0"/>
              </a:lnTo>
              <a:lnTo>
                <a:pt x="299954" y="2418382"/>
              </a:lnTo>
              <a:lnTo>
                <a:pt x="599908" y="241838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1185687" y="4344909"/>
        <a:ext cx="124583" cy="124583"/>
      </dsp:txXfrm>
    </dsp:sp>
    <dsp:sp modelId="{EAC8ED8E-2FCB-487B-AFCE-B53C9DDCF794}">
      <dsp:nvSpPr>
        <dsp:cNvPr id="0" name=""/>
        <dsp:cNvSpPr/>
      </dsp:nvSpPr>
      <dsp:spPr>
        <a:xfrm>
          <a:off x="4606741" y="4404968"/>
          <a:ext cx="6117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1761" y="45720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897328" y="4435394"/>
        <a:ext cx="30588" cy="30588"/>
      </dsp:txXfrm>
    </dsp:sp>
    <dsp:sp modelId="{273FB10F-195F-4388-AA3C-D14170DA6355}">
      <dsp:nvSpPr>
        <dsp:cNvPr id="0" name=""/>
        <dsp:cNvSpPr/>
      </dsp:nvSpPr>
      <dsp:spPr>
        <a:xfrm>
          <a:off x="948025" y="3198010"/>
          <a:ext cx="599908" cy="12526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99954" y="0"/>
              </a:lnTo>
              <a:lnTo>
                <a:pt x="299954" y="1252677"/>
              </a:lnTo>
              <a:lnTo>
                <a:pt x="599908" y="1252677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13256" y="3789626"/>
        <a:ext cx="69445" cy="69445"/>
      </dsp:txXfrm>
    </dsp:sp>
    <dsp:sp modelId="{561AEE8C-1CE9-42E9-9520-6169509C4038}">
      <dsp:nvSpPr>
        <dsp:cNvPr id="0" name=""/>
        <dsp:cNvSpPr/>
      </dsp:nvSpPr>
      <dsp:spPr>
        <a:xfrm>
          <a:off x="4599431" y="3239264"/>
          <a:ext cx="6117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1761" y="45720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890017" y="3269689"/>
        <a:ext cx="30588" cy="30588"/>
      </dsp:txXfrm>
    </dsp:sp>
    <dsp:sp modelId="{F6A60FEE-B113-489D-9258-E512B9C6DA5E}">
      <dsp:nvSpPr>
        <dsp:cNvPr id="0" name=""/>
        <dsp:cNvSpPr/>
      </dsp:nvSpPr>
      <dsp:spPr>
        <a:xfrm>
          <a:off x="948025" y="3152290"/>
          <a:ext cx="5999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9954" y="45720"/>
              </a:lnTo>
              <a:lnTo>
                <a:pt x="299954" y="132693"/>
              </a:lnTo>
              <a:lnTo>
                <a:pt x="599908" y="132693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32825" y="3182855"/>
        <a:ext cx="30309" cy="30309"/>
      </dsp:txXfrm>
    </dsp:sp>
    <dsp:sp modelId="{E4BA3F20-2E3A-45DA-BE79-FF03DD9B62B0}">
      <dsp:nvSpPr>
        <dsp:cNvPr id="0" name=""/>
        <dsp:cNvSpPr/>
      </dsp:nvSpPr>
      <dsp:spPr>
        <a:xfrm>
          <a:off x="948025" y="2119279"/>
          <a:ext cx="599908" cy="1078730"/>
        </a:xfrm>
        <a:custGeom>
          <a:avLst/>
          <a:gdLst/>
          <a:ahLst/>
          <a:cxnLst/>
          <a:rect l="0" t="0" r="0" b="0"/>
          <a:pathLst>
            <a:path>
              <a:moveTo>
                <a:pt x="0" y="1078730"/>
              </a:moveTo>
              <a:lnTo>
                <a:pt x="299954" y="1078730"/>
              </a:lnTo>
              <a:lnTo>
                <a:pt x="299954" y="0"/>
              </a:lnTo>
              <a:lnTo>
                <a:pt x="599908" y="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17121" y="2627786"/>
        <a:ext cx="61716" cy="61716"/>
      </dsp:txXfrm>
    </dsp:sp>
    <dsp:sp modelId="{491C5B4A-B9B5-42DD-B683-7D5E50165268}">
      <dsp:nvSpPr>
        <dsp:cNvPr id="0" name=""/>
        <dsp:cNvSpPr/>
      </dsp:nvSpPr>
      <dsp:spPr>
        <a:xfrm>
          <a:off x="948025" y="953575"/>
          <a:ext cx="599908" cy="2244434"/>
        </a:xfrm>
        <a:custGeom>
          <a:avLst/>
          <a:gdLst/>
          <a:ahLst/>
          <a:cxnLst/>
          <a:rect l="0" t="0" r="0" b="0"/>
          <a:pathLst>
            <a:path>
              <a:moveTo>
                <a:pt x="0" y="2244434"/>
              </a:moveTo>
              <a:lnTo>
                <a:pt x="299954" y="2244434"/>
              </a:lnTo>
              <a:lnTo>
                <a:pt x="299954" y="0"/>
              </a:lnTo>
              <a:lnTo>
                <a:pt x="599908" y="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1189898" y="2017712"/>
        <a:ext cx="116161" cy="116161"/>
      </dsp:txXfrm>
    </dsp:sp>
    <dsp:sp modelId="{8E711712-3F1E-4E8C-ACD2-97289AA31688}">
      <dsp:nvSpPr>
        <dsp:cNvPr id="0" name=""/>
        <dsp:cNvSpPr/>
      </dsp:nvSpPr>
      <dsp:spPr>
        <a:xfrm rot="16200000">
          <a:off x="-1972370" y="2731728"/>
          <a:ext cx="4908228" cy="93256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735" tIns="38735" rIns="38735" bIns="38735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kern="1200" dirty="0" smtClean="0"/>
            <a:t>Výrobky</a:t>
          </a:r>
          <a:endParaRPr lang="cs-CZ" sz="6100" kern="1200" dirty="0"/>
        </a:p>
      </dsp:txBody>
      <dsp:txXfrm>
        <a:off x="-1972370" y="2731728"/>
        <a:ext cx="4908228" cy="932563"/>
      </dsp:txXfrm>
    </dsp:sp>
    <dsp:sp modelId="{78F05E0E-029B-4BA3-89E6-8BF6686E6037}">
      <dsp:nvSpPr>
        <dsp:cNvPr id="0" name=""/>
        <dsp:cNvSpPr/>
      </dsp:nvSpPr>
      <dsp:spPr>
        <a:xfrm>
          <a:off x="1547933" y="487294"/>
          <a:ext cx="3058807" cy="9325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Farmacie</a:t>
          </a:r>
          <a:endParaRPr lang="cs-CZ" sz="2100" kern="1200" dirty="0"/>
        </a:p>
      </dsp:txBody>
      <dsp:txXfrm>
        <a:off x="1547933" y="487294"/>
        <a:ext cx="3058807" cy="932563"/>
      </dsp:txXfrm>
    </dsp:sp>
    <dsp:sp modelId="{08431E45-52B7-4732-96D9-E2564C160E2B}">
      <dsp:nvSpPr>
        <dsp:cNvPr id="0" name=""/>
        <dsp:cNvSpPr/>
      </dsp:nvSpPr>
      <dsp:spPr>
        <a:xfrm>
          <a:off x="1547933" y="1652998"/>
          <a:ext cx="3038833" cy="9325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Organické polotovary </a:t>
          </a:r>
          <a:endParaRPr lang="cs-CZ" sz="2100" kern="1200" dirty="0"/>
        </a:p>
      </dsp:txBody>
      <dsp:txXfrm>
        <a:off x="1547933" y="1652998"/>
        <a:ext cx="3038833" cy="932563"/>
      </dsp:txXfrm>
    </dsp:sp>
    <dsp:sp modelId="{D9F72496-5221-4173-8393-C4BC7F97D568}">
      <dsp:nvSpPr>
        <dsp:cNvPr id="0" name=""/>
        <dsp:cNvSpPr/>
      </dsp:nvSpPr>
      <dsp:spPr>
        <a:xfrm>
          <a:off x="1547933" y="2818702"/>
          <a:ext cx="3051497" cy="9325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Pesticidy a účinné látky </a:t>
          </a:r>
          <a:endParaRPr lang="cs-CZ" sz="2100" kern="1200" dirty="0"/>
        </a:p>
      </dsp:txBody>
      <dsp:txXfrm>
        <a:off x="1547933" y="2818702"/>
        <a:ext cx="3051497" cy="932563"/>
      </dsp:txXfrm>
    </dsp:sp>
    <dsp:sp modelId="{C04C9E8D-B549-4A01-8C7C-A6E163F9ECAE}">
      <dsp:nvSpPr>
        <dsp:cNvPr id="0" name=""/>
        <dsp:cNvSpPr/>
      </dsp:nvSpPr>
      <dsp:spPr>
        <a:xfrm>
          <a:off x="5211192" y="2818702"/>
          <a:ext cx="3058807" cy="9325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Přípravky na likvidaci nežádoucího plevele. </a:t>
          </a:r>
          <a:endParaRPr lang="cs-CZ" sz="2100" kern="1200" dirty="0"/>
        </a:p>
      </dsp:txBody>
      <dsp:txXfrm>
        <a:off x="5211192" y="2818702"/>
        <a:ext cx="3058807" cy="932563"/>
      </dsp:txXfrm>
    </dsp:sp>
    <dsp:sp modelId="{12E370A3-CE9F-4D0C-9232-4461E92EC3E6}">
      <dsp:nvSpPr>
        <dsp:cNvPr id="0" name=""/>
        <dsp:cNvSpPr/>
      </dsp:nvSpPr>
      <dsp:spPr>
        <a:xfrm>
          <a:off x="1547933" y="3984406"/>
          <a:ext cx="3058807" cy="9325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Průmyslová nitrocelulóza </a:t>
          </a:r>
          <a:endParaRPr lang="cs-CZ" sz="2100" kern="1200" dirty="0"/>
        </a:p>
      </dsp:txBody>
      <dsp:txXfrm>
        <a:off x="1547933" y="3984406"/>
        <a:ext cx="3058807" cy="932563"/>
      </dsp:txXfrm>
    </dsp:sp>
    <dsp:sp modelId="{F935C89F-52E6-445C-AC5C-8ABEF6E339C2}">
      <dsp:nvSpPr>
        <dsp:cNvPr id="0" name=""/>
        <dsp:cNvSpPr/>
      </dsp:nvSpPr>
      <dsp:spPr>
        <a:xfrm>
          <a:off x="5218503" y="3984406"/>
          <a:ext cx="3058807" cy="9325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Využívá se pro povrchovou úpravu kovů, dřeva, kůže, textilií, apod.</a:t>
          </a:r>
          <a:endParaRPr lang="cs-CZ" sz="2100" kern="1200" dirty="0"/>
        </a:p>
      </dsp:txBody>
      <dsp:txXfrm>
        <a:off x="5218503" y="3984406"/>
        <a:ext cx="3058807" cy="932563"/>
      </dsp:txXfrm>
    </dsp:sp>
    <dsp:sp modelId="{27610BA1-82BC-4F67-ABCA-303877FB799C}">
      <dsp:nvSpPr>
        <dsp:cNvPr id="0" name=""/>
        <dsp:cNvSpPr/>
      </dsp:nvSpPr>
      <dsp:spPr>
        <a:xfrm>
          <a:off x="1547933" y="5150110"/>
          <a:ext cx="3058807" cy="9325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Vojenská nitrocelulóza </a:t>
          </a:r>
          <a:endParaRPr lang="cs-CZ" sz="2100" kern="1200" dirty="0"/>
        </a:p>
      </dsp:txBody>
      <dsp:txXfrm>
        <a:off x="1547933" y="5150110"/>
        <a:ext cx="3058807" cy="932563"/>
      </dsp:txXfrm>
    </dsp:sp>
    <dsp:sp modelId="{F4C73511-6C30-4629-8387-FB739EB8FF58}">
      <dsp:nvSpPr>
        <dsp:cNvPr id="0" name=""/>
        <dsp:cNvSpPr/>
      </dsp:nvSpPr>
      <dsp:spPr>
        <a:xfrm>
          <a:off x="5218503" y="5150110"/>
          <a:ext cx="3058807" cy="9325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Využívá se ve zbrojním a průmyslovém segmentu.</a:t>
          </a:r>
          <a:endParaRPr lang="cs-CZ" sz="2100" kern="1200" dirty="0"/>
        </a:p>
      </dsp:txBody>
      <dsp:txXfrm>
        <a:off x="5218503" y="5150110"/>
        <a:ext cx="3058807" cy="9325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F191B1-25CE-4617-A452-CF81E5B34558}">
      <dsp:nvSpPr>
        <dsp:cNvPr id="0" name=""/>
        <dsp:cNvSpPr/>
      </dsp:nvSpPr>
      <dsp:spPr>
        <a:xfrm>
          <a:off x="4727091" y="5551732"/>
          <a:ext cx="6279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7948" y="45720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025366" y="5581754"/>
        <a:ext cx="31397" cy="31397"/>
      </dsp:txXfrm>
    </dsp:sp>
    <dsp:sp modelId="{67AD163A-2E16-46EE-B74A-36A9C4EC6D52}">
      <dsp:nvSpPr>
        <dsp:cNvPr id="0" name=""/>
        <dsp:cNvSpPr/>
      </dsp:nvSpPr>
      <dsp:spPr>
        <a:xfrm>
          <a:off x="971566" y="3115080"/>
          <a:ext cx="615782" cy="24823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7891" y="0"/>
              </a:lnTo>
              <a:lnTo>
                <a:pt x="307891" y="2482372"/>
              </a:lnTo>
              <a:lnTo>
                <a:pt x="615782" y="248237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215516" y="4292326"/>
        <a:ext cx="127880" cy="127880"/>
      </dsp:txXfrm>
    </dsp:sp>
    <dsp:sp modelId="{35796C7D-7FED-48ED-AD47-BD0DE7CAFD99}">
      <dsp:nvSpPr>
        <dsp:cNvPr id="0" name=""/>
        <dsp:cNvSpPr/>
      </dsp:nvSpPr>
      <dsp:spPr>
        <a:xfrm>
          <a:off x="4727091" y="4355184"/>
          <a:ext cx="6279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7948" y="45720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025366" y="4385205"/>
        <a:ext cx="31397" cy="31397"/>
      </dsp:txXfrm>
    </dsp:sp>
    <dsp:sp modelId="{DB2D23CE-178D-4E70-B6D0-9DB93881B227}">
      <dsp:nvSpPr>
        <dsp:cNvPr id="0" name=""/>
        <dsp:cNvSpPr/>
      </dsp:nvSpPr>
      <dsp:spPr>
        <a:xfrm>
          <a:off x="971566" y="3115080"/>
          <a:ext cx="615782" cy="12858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7891" y="0"/>
              </a:lnTo>
              <a:lnTo>
                <a:pt x="307891" y="1285823"/>
              </a:lnTo>
              <a:lnTo>
                <a:pt x="615782" y="1285823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43815" y="3722350"/>
        <a:ext cx="71283" cy="71283"/>
      </dsp:txXfrm>
    </dsp:sp>
    <dsp:sp modelId="{252E09E0-15AA-44DE-8DEC-4D1E0D27555A}">
      <dsp:nvSpPr>
        <dsp:cNvPr id="0" name=""/>
        <dsp:cNvSpPr/>
      </dsp:nvSpPr>
      <dsp:spPr>
        <a:xfrm>
          <a:off x="4727091" y="3158636"/>
          <a:ext cx="6279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7948" y="45720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025366" y="3188657"/>
        <a:ext cx="31397" cy="31397"/>
      </dsp:txXfrm>
    </dsp:sp>
    <dsp:sp modelId="{238B3BA2-E6FC-4395-9475-594C8109E07B}">
      <dsp:nvSpPr>
        <dsp:cNvPr id="0" name=""/>
        <dsp:cNvSpPr/>
      </dsp:nvSpPr>
      <dsp:spPr>
        <a:xfrm>
          <a:off x="971566" y="3069360"/>
          <a:ext cx="6157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7891" y="45720"/>
              </a:lnTo>
              <a:lnTo>
                <a:pt x="307891" y="134995"/>
              </a:lnTo>
              <a:lnTo>
                <a:pt x="615782" y="134995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63901" y="3099525"/>
        <a:ext cx="31110" cy="31110"/>
      </dsp:txXfrm>
    </dsp:sp>
    <dsp:sp modelId="{DA4F99F7-661F-4B18-B04F-6AB125AF638C}">
      <dsp:nvSpPr>
        <dsp:cNvPr id="0" name=""/>
        <dsp:cNvSpPr/>
      </dsp:nvSpPr>
      <dsp:spPr>
        <a:xfrm>
          <a:off x="971566" y="2007807"/>
          <a:ext cx="615782" cy="1107273"/>
        </a:xfrm>
        <a:custGeom>
          <a:avLst/>
          <a:gdLst/>
          <a:ahLst/>
          <a:cxnLst/>
          <a:rect l="0" t="0" r="0" b="0"/>
          <a:pathLst>
            <a:path>
              <a:moveTo>
                <a:pt x="0" y="1107273"/>
              </a:moveTo>
              <a:lnTo>
                <a:pt x="307891" y="1107273"/>
              </a:lnTo>
              <a:lnTo>
                <a:pt x="307891" y="0"/>
              </a:lnTo>
              <a:lnTo>
                <a:pt x="615782" y="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47782" y="2529769"/>
        <a:ext cx="63349" cy="63349"/>
      </dsp:txXfrm>
    </dsp:sp>
    <dsp:sp modelId="{EBF37913-3390-45DC-AFE4-3FDD98209577}">
      <dsp:nvSpPr>
        <dsp:cNvPr id="0" name=""/>
        <dsp:cNvSpPr/>
      </dsp:nvSpPr>
      <dsp:spPr>
        <a:xfrm>
          <a:off x="971566" y="811259"/>
          <a:ext cx="615782" cy="2303821"/>
        </a:xfrm>
        <a:custGeom>
          <a:avLst/>
          <a:gdLst/>
          <a:ahLst/>
          <a:cxnLst/>
          <a:rect l="0" t="0" r="0" b="0"/>
          <a:pathLst>
            <a:path>
              <a:moveTo>
                <a:pt x="0" y="2303821"/>
              </a:moveTo>
              <a:lnTo>
                <a:pt x="307891" y="2303821"/>
              </a:lnTo>
              <a:lnTo>
                <a:pt x="307891" y="0"/>
              </a:lnTo>
              <a:lnTo>
                <a:pt x="615782" y="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1219839" y="1903552"/>
        <a:ext cx="119234" cy="119234"/>
      </dsp:txXfrm>
    </dsp:sp>
    <dsp:sp modelId="{8E711712-3F1E-4E8C-ACD2-97289AA31688}">
      <dsp:nvSpPr>
        <dsp:cNvPr id="0" name=""/>
        <dsp:cNvSpPr/>
      </dsp:nvSpPr>
      <dsp:spPr>
        <a:xfrm rot="16200000">
          <a:off x="-2026102" y="2636461"/>
          <a:ext cx="5038098" cy="95723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Výrobky</a:t>
          </a:r>
          <a:endParaRPr lang="cs-CZ" sz="6200" kern="1200" dirty="0"/>
        </a:p>
      </dsp:txBody>
      <dsp:txXfrm>
        <a:off x="-2026102" y="2636461"/>
        <a:ext cx="5038098" cy="957238"/>
      </dsp:txXfrm>
    </dsp:sp>
    <dsp:sp modelId="{0D2BA1F1-3F34-41E2-A199-0F40D39E831B}">
      <dsp:nvSpPr>
        <dsp:cNvPr id="0" name=""/>
        <dsp:cNvSpPr/>
      </dsp:nvSpPr>
      <dsp:spPr>
        <a:xfrm>
          <a:off x="1587348" y="332639"/>
          <a:ext cx="3139743" cy="9572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Rozpouštědla</a:t>
          </a:r>
          <a:endParaRPr lang="cs-CZ" sz="1800" kern="1200" dirty="0"/>
        </a:p>
      </dsp:txBody>
      <dsp:txXfrm>
        <a:off x="1587348" y="332639"/>
        <a:ext cx="3139743" cy="957238"/>
      </dsp:txXfrm>
    </dsp:sp>
    <dsp:sp modelId="{76A2FEBC-70C8-4F0D-AF8C-BFE2F7E6C7F4}">
      <dsp:nvSpPr>
        <dsp:cNvPr id="0" name=""/>
        <dsp:cNvSpPr/>
      </dsp:nvSpPr>
      <dsp:spPr>
        <a:xfrm>
          <a:off x="1587348" y="1529188"/>
          <a:ext cx="3139743" cy="9572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Anorganické kyseliny a soli </a:t>
          </a:r>
          <a:endParaRPr lang="cs-CZ" sz="1800" kern="1200" dirty="0"/>
        </a:p>
      </dsp:txBody>
      <dsp:txXfrm>
        <a:off x="1587348" y="1529188"/>
        <a:ext cx="3139743" cy="957238"/>
      </dsp:txXfrm>
    </dsp:sp>
    <dsp:sp modelId="{E85CEC03-74C8-4755-A404-39A9B882071E}">
      <dsp:nvSpPr>
        <dsp:cNvPr id="0" name=""/>
        <dsp:cNvSpPr/>
      </dsp:nvSpPr>
      <dsp:spPr>
        <a:xfrm>
          <a:off x="1587348" y="2725736"/>
          <a:ext cx="3139743" cy="9572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Pigmenty</a:t>
          </a:r>
          <a:endParaRPr lang="cs-CZ" sz="1800" kern="1200" dirty="0"/>
        </a:p>
      </dsp:txBody>
      <dsp:txXfrm>
        <a:off x="1587348" y="2725736"/>
        <a:ext cx="3139743" cy="957238"/>
      </dsp:txXfrm>
    </dsp:sp>
    <dsp:sp modelId="{B0A9CE1A-3D7C-480D-BCA1-7C9FC4FBA7CA}">
      <dsp:nvSpPr>
        <dsp:cNvPr id="0" name=""/>
        <dsp:cNvSpPr/>
      </dsp:nvSpPr>
      <dsp:spPr>
        <a:xfrm>
          <a:off x="5355040" y="2725736"/>
          <a:ext cx="3139743" cy="9572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800" b="1" kern="1200" dirty="0" smtClean="0"/>
            <a:t>Pro barvení plastů i vláken, výrobu nátěrových hmot a tiskových barev.</a:t>
          </a:r>
        </a:p>
      </dsp:txBody>
      <dsp:txXfrm>
        <a:off x="5355040" y="2725736"/>
        <a:ext cx="3139743" cy="957238"/>
      </dsp:txXfrm>
    </dsp:sp>
    <dsp:sp modelId="{4D12E813-FD09-4C50-A649-3EAA624AB8C0}">
      <dsp:nvSpPr>
        <dsp:cNvPr id="0" name=""/>
        <dsp:cNvSpPr/>
      </dsp:nvSpPr>
      <dsp:spPr>
        <a:xfrm>
          <a:off x="1587348" y="3922285"/>
          <a:ext cx="3139743" cy="9572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Barviva</a:t>
          </a:r>
          <a:endParaRPr lang="cs-CZ" sz="1800" kern="1200" dirty="0"/>
        </a:p>
      </dsp:txBody>
      <dsp:txXfrm>
        <a:off x="1587348" y="3922285"/>
        <a:ext cx="3139743" cy="957238"/>
      </dsp:txXfrm>
    </dsp:sp>
    <dsp:sp modelId="{1836B885-7FB4-4045-A7A4-AD26CF8484E0}">
      <dsp:nvSpPr>
        <dsp:cNvPr id="0" name=""/>
        <dsp:cNvSpPr/>
      </dsp:nvSpPr>
      <dsp:spPr>
        <a:xfrm>
          <a:off x="5355040" y="3922285"/>
          <a:ext cx="3139743" cy="9572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800" b="1" kern="1200" dirty="0" smtClean="0"/>
            <a:t>Pro barvení a potisk textilních materiálů, kůží a kožešin, papíru, dřeva a dalších materiálů. </a:t>
          </a:r>
        </a:p>
      </dsp:txBody>
      <dsp:txXfrm>
        <a:off x="5355040" y="3922285"/>
        <a:ext cx="3139743" cy="957238"/>
      </dsp:txXfrm>
    </dsp:sp>
    <dsp:sp modelId="{B9A2BCB3-5F1E-4A24-87D3-2E0B705C16B3}">
      <dsp:nvSpPr>
        <dsp:cNvPr id="0" name=""/>
        <dsp:cNvSpPr/>
      </dsp:nvSpPr>
      <dsp:spPr>
        <a:xfrm>
          <a:off x="1587348" y="5118833"/>
          <a:ext cx="3139743" cy="9572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Opticky zjasňující prostředky </a:t>
          </a:r>
          <a:endParaRPr lang="cs-CZ" sz="1800" kern="1200" dirty="0"/>
        </a:p>
      </dsp:txBody>
      <dsp:txXfrm>
        <a:off x="1587348" y="5118833"/>
        <a:ext cx="3139743" cy="957238"/>
      </dsp:txXfrm>
    </dsp:sp>
    <dsp:sp modelId="{55721102-F7D5-466D-8A88-CC01233419AA}">
      <dsp:nvSpPr>
        <dsp:cNvPr id="0" name=""/>
        <dsp:cNvSpPr/>
      </dsp:nvSpPr>
      <dsp:spPr>
        <a:xfrm>
          <a:off x="5355040" y="5118833"/>
          <a:ext cx="3139743" cy="9572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Pro výrobu detergentů, zjasnění textilních materiálů a další speciální.</a:t>
          </a:r>
          <a:endParaRPr lang="cs-CZ" sz="1800" kern="1200" dirty="0"/>
        </a:p>
      </dsp:txBody>
      <dsp:txXfrm>
        <a:off x="5355040" y="5118833"/>
        <a:ext cx="3139743" cy="9572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CA3E4E-ABD2-42F5-8AC5-57EA3574FC03}" type="datetimeFigureOut">
              <a:rPr lang="cs-CZ" smtClean="0"/>
              <a:t>24.7.2011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DC7161-B5F2-4440-89E8-02FB33E28F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084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Všechny informace získány 19.3.2011 ze stránky http://cs.wikipedia.org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DC7161-B5F2-4440-89E8-02FB33E28FF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120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Všechny informace získány 19.3.2011 ze stránky http://www.synthesia.eu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DC7161-B5F2-4440-89E8-02FB33E28FF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1200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Všechny informace získány 19.3.2011 ze stránky http://www.synthesia.eu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DC7161-B5F2-4440-89E8-02FB33E28FF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6425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Všechny informace získány 19.3.2011 ze stránky http://www.synthesia.eu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DC7161-B5F2-4440-89E8-02FB33E28FF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156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952734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181312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818027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8952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24.7.2011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432278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24.7.2011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769380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24.7.2011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21680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286442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093204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821265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C9BBC-568E-49E8-B83B-57E3D1062E6E}" type="datetimeFigureOut">
              <a:rPr lang="cs-CZ" smtClean="0"/>
              <a:t>24.7.2011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59081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1C9BBC-568E-49E8-B83B-57E3D1062E6E}" type="datetimeFigureOut">
              <a:rPr lang="cs-CZ" smtClean="0"/>
              <a:t>24.7.2011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4E61EF-63DA-4AB8-BE90-0F3114249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759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png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hyperlink" Target="http://upload.wikimedia.org/wikipedia/commons/b/b8/Semtex_H_1.jpg" TargetMode="External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5.jpe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b/Indian_pigments.jpg" TargetMode="Externa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2361870" y="2902878"/>
            <a:ext cx="518828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VY_32_INOVACE_01_PARDUBICKY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KRAJ_04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2"/>
          <p:cNvSpPr txBox="1">
            <a:spLocks noChangeArrowheads="1"/>
          </p:cNvSpPr>
          <p:nvPr/>
        </p:nvSpPr>
        <p:spPr bwMode="auto">
          <a:xfrm>
            <a:off x="681038" y="3573016"/>
            <a:ext cx="777716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pPr eaLnBrk="1" hangingPunct="1"/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pPr eaLnBrk="1" hangingPunct="1"/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</a:t>
            </a:r>
            <a:r>
              <a:rPr lang="cs-CZ" sz="1600" b="1" dirty="0" smtClean="0">
                <a:latin typeface="Times New Roman" pitchFamily="18" charset="0"/>
              </a:rPr>
              <a:t>Pardubice</a:t>
            </a:r>
          </a:p>
          <a:p>
            <a:pPr eaLnBrk="1" hangingPunct="1"/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Autor výstupu:	Filip Vlček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pPr eaLnBrk="1" hangingPunct="1"/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63161047"/>
              </p:ext>
            </p:extLst>
          </p:nvPr>
        </p:nvGraphicFramePr>
        <p:xfrm>
          <a:off x="4080669" y="18864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Rastrový obrázek" r:id="rId4" imgW="3000000" imgH="2980952" progId="PBrush">
                  <p:embed/>
                </p:oleObj>
              </mc:Choice>
              <mc:Fallback>
                <p:oleObj name="Rastrový obrázek" r:id="rId4" imgW="3000000" imgH="2980952" progId="PBrush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80669" y="18864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2"/>
          <p:cNvSpPr txBox="1">
            <a:spLocks noChangeArrowheads="1"/>
          </p:cNvSpPr>
          <p:nvPr/>
        </p:nvSpPr>
        <p:spPr bwMode="auto">
          <a:xfrm>
            <a:off x="1332032" y="1988926"/>
            <a:ext cx="6768752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</a:rPr>
              <a:t>SYNTHESIA  SEMTÍN</a:t>
            </a:r>
            <a:endParaRPr lang="cs-CZ" sz="4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643819" y="1052736"/>
            <a:ext cx="8119814" cy="10826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rgbClr val="FE2710"/>
                </a:solidFill>
              </a:rPr>
              <a:t>Chemický průmysl Pardubického kraje</a:t>
            </a:r>
            <a:endParaRPr lang="cs-CZ" sz="3600" dirty="0" smtClean="0">
              <a:solidFill>
                <a:srgbClr val="FE27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840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Synthesia - historie</a:t>
            </a:r>
            <a:endParaRPr lang="cs-CZ" sz="6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568952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Už v roce </a:t>
            </a:r>
            <a:r>
              <a:rPr lang="cs-CZ" sz="3600" dirty="0" smtClean="0"/>
              <a:t>1921 společnost </a:t>
            </a:r>
            <a:r>
              <a:rPr lang="cs-CZ" sz="3600" dirty="0"/>
              <a:t>s názvem </a:t>
            </a:r>
            <a:r>
              <a:rPr lang="cs-CZ" sz="3600" b="1" dirty="0">
                <a:solidFill>
                  <a:srgbClr val="FF0000"/>
                </a:solidFill>
              </a:rPr>
              <a:t>Československá akciová továrna na látky výbušné </a:t>
            </a:r>
            <a:r>
              <a:rPr lang="cs-CZ" sz="3600" dirty="0"/>
              <a:t>zakoupila </a:t>
            </a:r>
            <a:r>
              <a:rPr lang="cs-CZ" sz="3600" dirty="0" smtClean="0"/>
              <a:t>pozemk</a:t>
            </a:r>
            <a:r>
              <a:rPr lang="cs-CZ" sz="3600" dirty="0"/>
              <a:t>y</a:t>
            </a:r>
            <a:r>
              <a:rPr lang="cs-CZ" sz="3600" dirty="0" smtClean="0"/>
              <a:t> </a:t>
            </a:r>
            <a:r>
              <a:rPr lang="cs-CZ" sz="3600" dirty="0"/>
              <a:t>v Semtíně u Pardubic pro výstavbu továrny. O sedm let později byla zahájena výstavba sesterské společnosti Synthesia. Závod zpočátku vyráběl </a:t>
            </a:r>
            <a:r>
              <a:rPr lang="cs-CZ" sz="3600" dirty="0" smtClean="0"/>
              <a:t>kyselinu </a:t>
            </a:r>
            <a:r>
              <a:rPr lang="cs-CZ" sz="3600" dirty="0"/>
              <a:t>dusičnou a sírovou, dusičnany a další produkty, které byly určeny především pro výrobu výbušnin.</a:t>
            </a:r>
          </a:p>
        </p:txBody>
      </p:sp>
    </p:spTree>
    <p:extLst>
      <p:ext uri="{BB962C8B-B14F-4D97-AF65-F5344CB8AC3E}">
        <p14:creationId xmlns:p14="http://schemas.microsoft.com/office/powerpoint/2010/main" val="39209910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80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8040" y="3898"/>
            <a:ext cx="8229600" cy="1143000"/>
          </a:xfrm>
          <a:solidFill>
            <a:schemeClr val="accent1">
              <a:alpha val="39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Synthesia, a.s. - současnost</a:t>
            </a:r>
            <a:endParaRPr lang="cs-CZ" sz="6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6008" y="3429000"/>
            <a:ext cx="8229600" cy="110872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Přední evropský výrobce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kvalifikované chemie s téměř devadesátiletou tradicí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6008" y="4726643"/>
            <a:ext cx="8712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areálu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rozloze 4,4 km</a:t>
            </a:r>
            <a:r>
              <a:rPr lang="cs-CZ" sz="3600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zaměstnává asi  1900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zaměstnanců. 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5918956"/>
            <a:ext cx="8892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Obrat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2008 přesáhl 126 milionů EUR</a:t>
            </a:r>
            <a:r>
              <a:rPr lang="cs-CZ" sz="3200" b="1" dirty="0"/>
              <a:t>.</a:t>
            </a:r>
            <a:endParaRPr lang="cs-CZ" sz="3200" dirty="0"/>
          </a:p>
        </p:txBody>
      </p:sp>
      <p:sp>
        <p:nvSpPr>
          <p:cNvPr id="6" name="Šipka dolů 5"/>
          <p:cNvSpPr/>
          <p:nvPr/>
        </p:nvSpPr>
        <p:spPr>
          <a:xfrm>
            <a:off x="2931957" y="1196752"/>
            <a:ext cx="576064" cy="864096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56176" y="2618306"/>
            <a:ext cx="14415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Hypermarket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Globus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7009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emtex H 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6632"/>
            <a:ext cx="3337570" cy="243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3518435"/>
              </p:ext>
            </p:extLst>
          </p:nvPr>
        </p:nvGraphicFramePr>
        <p:xfrm>
          <a:off x="323528" y="0"/>
          <a:ext cx="8280920" cy="6569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0715500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7464604"/>
              </p:ext>
            </p:extLst>
          </p:nvPr>
        </p:nvGraphicFramePr>
        <p:xfrm>
          <a:off x="323528" y="260648"/>
          <a:ext cx="8496944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File:Indian pigments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6632"/>
            <a:ext cx="3528392" cy="26462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8313851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použitých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Obr.1 Str.3: File:Mapa Pardubice </a:t>
            </a:r>
            <a:r>
              <a:rPr lang="cs-CZ" sz="1200" dirty="0"/>
              <a:t>[cit. 2011-03-19]. Dostupné z WWW: &lt;http://www.mapy.cz/#mm=</a:t>
            </a:r>
            <a:r>
              <a:rPr lang="cs-CZ" sz="1200" dirty="0" err="1"/>
              <a:t>ZTtTcP@x</a:t>
            </a:r>
            <a:r>
              <a:rPr lang="cs-CZ" sz="1200"/>
              <a:t>=136146944@y=135845376@z=12</a:t>
            </a:r>
            <a:r>
              <a:rPr lang="cs-CZ" sz="1200" smtClean="0"/>
              <a:t>&gt;.</a:t>
            </a:r>
            <a:endParaRPr lang="cs-CZ" sz="1200" dirty="0" smtClean="0"/>
          </a:p>
          <a:p>
            <a:r>
              <a:rPr lang="cs-CZ" sz="1200" dirty="0" smtClean="0"/>
              <a:t>Obr.2 Str.4: File:Semtex </a:t>
            </a:r>
            <a:r>
              <a:rPr lang="cs-CZ" sz="1200" dirty="0"/>
              <a:t>H 1.jpg.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31.8.2006 [cit. 2011-03-19]. Dostupné z WWW: &lt;http://commons.wikimedia.org/wiki/File:Semtex_H_1.jpg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Obr.3 Str.5: </a:t>
            </a:r>
            <a:r>
              <a:rPr lang="cs-CZ" sz="1200" dirty="0"/>
              <a:t>File:Indian pigments.jpg.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30.12.2005 [cit. 2011-03-19]. Dostupné z WWW: &lt;http://commons.wikimedia.org/wiki/</a:t>
            </a:r>
            <a:r>
              <a:rPr lang="cs-CZ" sz="1200" dirty="0" err="1"/>
              <a:t>File:Indian_pigments.jpg</a:t>
            </a:r>
            <a:r>
              <a:rPr lang="cs-CZ" sz="1200" dirty="0"/>
              <a:t>&gt;.</a:t>
            </a:r>
          </a:p>
          <a:p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378153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288</Words>
  <Application>Microsoft Office PowerPoint</Application>
  <PresentationFormat>Předvádění na obrazovce (4:3)</PresentationFormat>
  <Paragraphs>46</Paragraphs>
  <Slides>6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Rastrový obrázek</vt:lpstr>
      <vt:lpstr>Prezentace aplikace PowerPoint</vt:lpstr>
      <vt:lpstr>Synthesia - historie</vt:lpstr>
      <vt:lpstr>Synthesia, a.s. - současnost</vt:lpstr>
      <vt:lpstr>Prezentace aplikace PowerPoint</vt:lpstr>
      <vt:lpstr>Prezentace aplikace PowerPoint</vt:lpstr>
      <vt:lpstr>Citace použitých obrázků: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PCAdmin</cp:lastModifiedBy>
  <cp:revision>18</cp:revision>
  <dcterms:created xsi:type="dcterms:W3CDTF">2011-03-19T07:06:37Z</dcterms:created>
  <dcterms:modified xsi:type="dcterms:W3CDTF">2011-07-24T13:51:01Z</dcterms:modified>
</cp:coreProperties>
</file>