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</a:t>
          </a:r>
          <a:r>
            <a:rPr lang="cs-CZ" dirty="0" smtClean="0"/>
            <a:t>4.ROČNÍK_08_shoda přísudku s podmětem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</a:t>
          </a:r>
          <a:r>
            <a:rPr lang="cs-CZ" sz="1800" kern="1200" dirty="0" err="1" smtClean="0"/>
            <a:t>školy:ZÁKLADNÍ</a:t>
          </a:r>
          <a:r>
            <a:rPr lang="cs-CZ" sz="1800" kern="1200" dirty="0" smtClean="0"/>
            <a:t>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err="1" smtClean="0"/>
            <a:t>autor:VAŇOUSOVÁ</a:t>
          </a:r>
          <a:r>
            <a:rPr lang="cs-CZ" sz="1800" kern="1200" dirty="0" smtClean="0"/>
            <a:t>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PRO </a:t>
          </a:r>
          <a:r>
            <a:rPr lang="cs-CZ" sz="1800" kern="1200" dirty="0" smtClean="0"/>
            <a:t>4.ROČNÍK_08_shoda přísudku s podmětem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842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870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309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201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22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250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563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095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980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74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068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12.10.2011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894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5952191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Anotace: prezentace slouží k procvičování  </a:t>
            </a:r>
            <a:r>
              <a:rPr lang="cs-CZ" sz="2400" dirty="0" smtClean="0">
                <a:solidFill>
                  <a:schemeClr val="tx1"/>
                </a:solidFill>
              </a:rPr>
              <a:t>příčestí minulého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Napiš věty v množném čísle v minulém čase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2473631"/>
              </p:ext>
            </p:extLst>
          </p:nvPr>
        </p:nvGraphicFramePr>
        <p:xfrm>
          <a:off x="457200" y="1600200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2752"/>
                <a:gridCol w="454684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Pes štěká na kočku.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Psi štěkali.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Kuře pípá.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Kuřata pípala.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Dívka myla okna.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Dívky myly okna.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Teplý den skončil.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Teplé dny skončily.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Kráva se pase na louce.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Krávy se pásly na louce.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Jabloň v zahradě rozkvetla.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Jabloně v zahradě rozkvetly.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Divoký kůň se splašil.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Divocí koně se splašili.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Rudá růže kvetla.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Rudé růže rozkvetly.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Servírka obsluhovala hosty.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Servírky obsluhovaly hosty.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Holub vrkal na střeše.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Holubi vrkali na střeše.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4139952" y="1988840"/>
            <a:ext cx="2880320" cy="4032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619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Napiš věty v množném čísle v minulém čase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7839006"/>
              </p:ext>
            </p:extLst>
          </p:nvPr>
        </p:nvGraphicFramePr>
        <p:xfrm>
          <a:off x="457200" y="1600200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2752"/>
                <a:gridCol w="454684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pokoji</a:t>
                      </a:r>
                      <a:r>
                        <a:rPr lang="cs-CZ" baseline="0" dirty="0" smtClean="0"/>
                        <a:t> je křeslo.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pokoji byla křesla.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 zahradě běhalo</a:t>
                      </a:r>
                      <a:r>
                        <a:rPr lang="cs-CZ" baseline="0" dirty="0" smtClean="0"/>
                        <a:t> house.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zahradě běhala housata.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noci nesvítilo světlo.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noci nesvítila světla.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 lesa pobíhal zajíc.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 lesa pobíhali zajíci.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 poli rachotil traktor.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poli rachotily</a:t>
                      </a:r>
                      <a:r>
                        <a:rPr lang="cs-CZ" baseline="0" dirty="0" smtClean="0"/>
                        <a:t> traktory.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lese houkala</a:t>
                      </a:r>
                      <a:r>
                        <a:rPr lang="cs-CZ" baseline="0" dirty="0" smtClean="0"/>
                        <a:t> sova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lese houkali sovy.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Dítě běhalo venku.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Děti  běhaly venku.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Hrad stál na kopci.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Hrady stály na kopci.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Brouček zalezl do trávy.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Broučci zalezli do trávy.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Stoh slámy spadl.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Stohy slámy spadly.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4139952" y="1988840"/>
            <a:ext cx="3024336" cy="4032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304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Napiš věty v množném čísle v minulém čase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367400"/>
              </p:ext>
            </p:extLst>
          </p:nvPr>
        </p:nvGraphicFramePr>
        <p:xfrm>
          <a:off x="457200" y="1600200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2752"/>
                <a:gridCol w="454684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 zdi visí obrázek.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 zdi visely obrázky.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knize je malé písmeno.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knize byla malá písmena.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Oddíl vojáků se zastavil.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Oddíly vojáků se zastavily.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Autobus se sportovci odjel.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Autobusy se sportovci se rozjely.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Slavík v kleci zpíval.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Slavíci v kleci zpívali.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Majitel volal na psa.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Majitelé volali na psy.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 silnice stál topol.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 silnice stály topoly.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Vazba knihy</a:t>
                      </a:r>
                      <a:r>
                        <a:rPr lang="cs-CZ" baseline="0" dirty="0" smtClean="0"/>
                        <a:t> se rozlepila.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Vazby knih se rozlepily.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Nádrž se naplnila vodou.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Nádrže se naplnily vodou.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Kůň cválal po dráze.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Koně cválali po dráze.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4139952" y="1988840"/>
            <a:ext cx="3528392" cy="4104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526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Napiš věty v množném čísle v minulém čase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9427536"/>
              </p:ext>
            </p:extLst>
          </p:nvPr>
        </p:nvGraphicFramePr>
        <p:xfrm>
          <a:off x="457200" y="1600200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2752"/>
                <a:gridCol w="454684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Hlas chlapce utichl.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Hlasy chlapců utichly.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Židle stála u stolu.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Židle stály u stolu.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Přístroj se porouchal.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Přístroje se porouchaly.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Člen kapel přijel.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Členové kapely přijeli.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Kapela hrála na zábavě.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Kapely hrály na vystoupení.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Kolo se točilo pomalu.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Kola se točila pomalu.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Žák cvičil v tělocvičně.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cvičili v tělocvičně.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Voják bojoval</a:t>
                      </a:r>
                      <a:r>
                        <a:rPr lang="cs-CZ" baseline="0" dirty="0" smtClean="0"/>
                        <a:t> ve válce.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Vojáci bojovali ve válce.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Chlapec sbíral houby.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Chlapci sbírali houby.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Miminko plakalo.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Miminka plakala.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4139952" y="1988840"/>
            <a:ext cx="3024336" cy="4032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526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Napiš věty v množném čísle v minulém čase</a:t>
            </a:r>
            <a:endParaRPr lang="cs-CZ" sz="2800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1512405"/>
              </p:ext>
            </p:extLst>
          </p:nvPr>
        </p:nvGraphicFramePr>
        <p:xfrm>
          <a:off x="457200" y="1600200"/>
          <a:ext cx="82296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2752"/>
                <a:gridCol w="454684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 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Lišce se narodilo mládě.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Lišce se narodila mláďata.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Turista prošel stezkou.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Turisté prošli stezkou.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Moucha</a:t>
                      </a:r>
                      <a:r>
                        <a:rPr lang="cs-CZ" baseline="0" dirty="0" smtClean="0"/>
                        <a:t> se chytla do pavučiny.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Mouchy</a:t>
                      </a:r>
                      <a:r>
                        <a:rPr lang="cs-CZ" baseline="0" dirty="0" smtClean="0"/>
                        <a:t> se chytly do pavučiny.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Záhon</a:t>
                      </a:r>
                      <a:r>
                        <a:rPr lang="cs-CZ" baseline="0" dirty="0" smtClean="0"/>
                        <a:t> zarostl plevelem.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Záhony zarostly plevelem.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Orel kroužil nad lesem.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Orli kroužili nad lesem.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Družstvo chlapců vyhrálo.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Družstva chlapců vyhrála.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Skupina lidí stála u obchodu.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Skupiny lidí stály u obchodu.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Strom se zelenal.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Stromy se zelenaly.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Cvičitel volal na psy.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Cvičitelé volali na psy.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Dítě se rozběhlo k tetě.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Děti se rozběhly k tetě.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4139952" y="1988840"/>
            <a:ext cx="3024336" cy="4032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0147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256</TotalTime>
  <Words>548</Words>
  <Application>Microsoft Office PowerPoint</Application>
  <PresentationFormat>Předvádění na obrazovce (4:3)</PresentationFormat>
  <Paragraphs>116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Napiš věty v množném čísle v minulém čase</vt:lpstr>
      <vt:lpstr>Napiš věty v množném čísle v minulém čase</vt:lpstr>
      <vt:lpstr>Napiš věty v množném čísle v minulém čase</vt:lpstr>
      <vt:lpstr>Napiš věty v množném čísle v minulém čase</vt:lpstr>
      <vt:lpstr>Napiš věty v množném čísle v minulém čase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30</cp:revision>
  <dcterms:created xsi:type="dcterms:W3CDTF">2011-10-11T06:33:29Z</dcterms:created>
  <dcterms:modified xsi:type="dcterms:W3CDTF">2011-10-12T19:55:05Z</dcterms:modified>
</cp:coreProperties>
</file>