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microsoft.com/office/2007/relationships/hdphoto" Target="../media/hdphoto2.wdp"/><Relationship Id="rId7" Type="http://schemas.openxmlformats.org/officeDocument/2006/relationships/image" Target="../media/image5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11" Type="http://schemas.openxmlformats.org/officeDocument/2006/relationships/image" Target="../media/image6.png"/><Relationship Id="rId5" Type="http://schemas.openxmlformats.org/officeDocument/2006/relationships/image" Target="../media/image10.png"/><Relationship Id="rId10" Type="http://schemas.microsoft.com/office/2007/relationships/hdphoto" Target="../media/hdphoto4.wdp"/><Relationship Id="rId4" Type="http://schemas.openxmlformats.org/officeDocument/2006/relationships/image" Target="../media/image9.pn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clipar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578049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jazyk 1. 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VY_32_INOVACE_13_Hláska a písmeno n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N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Jílková Radka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055737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8000"/>
          </a:xfrm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Hláska a písmeno n </a:t>
            </a:r>
            <a:r>
              <a:rPr lang="cs-CZ" dirty="0" err="1" smtClean="0"/>
              <a:t>N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Mgr. Radka Jílková, 2.ZŠ Dobříš</a:t>
            </a:r>
          </a:p>
        </p:txBody>
      </p:sp>
    </p:spTree>
    <p:extLst>
      <p:ext uri="{BB962C8B-B14F-4D97-AF65-F5344CB8AC3E}">
        <p14:creationId xmlns:p14="http://schemas.microsoft.com/office/powerpoint/2010/main" val="332827682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                                </a:t>
            </a:r>
            <a:r>
              <a:rPr lang="cs-CZ" sz="12000" dirty="0" err="1" smtClean="0"/>
              <a:t>nN</a:t>
            </a:r>
            <a:endParaRPr lang="cs-CZ" sz="12000" dirty="0" smtClean="0"/>
          </a:p>
          <a:p>
            <a:pPr marL="0" indent="0">
              <a:buNone/>
            </a:pPr>
            <a:endParaRPr lang="cs-CZ" sz="12000" dirty="0"/>
          </a:p>
          <a:p>
            <a:pPr marL="0" indent="0">
              <a:buNone/>
            </a:pPr>
            <a:r>
              <a:rPr lang="cs-CZ" sz="12000" dirty="0" smtClean="0"/>
              <a:t>                          </a:t>
            </a:r>
          </a:p>
          <a:p>
            <a:pPr marL="0" indent="0">
              <a:buNone/>
            </a:pPr>
            <a:r>
              <a:rPr lang="cs-CZ" sz="12000" dirty="0" smtClean="0"/>
              <a:t> </a:t>
            </a:r>
            <a:r>
              <a:rPr lang="cs-CZ" sz="2800" dirty="0" smtClean="0"/>
              <a:t>Pojmenuj obrázky a urči počet slabik</a:t>
            </a:r>
            <a:endParaRPr lang="cs-CZ" sz="12000" dirty="0" smtClean="0"/>
          </a:p>
        </p:txBody>
      </p:sp>
      <p:pic>
        <p:nvPicPr>
          <p:cNvPr id="1026" name="Picture 2" descr="C:\Users\OEM\Desktop\Obrázky Zdena\narci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634593"/>
            <a:ext cx="1301866" cy="2527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Desktop\Obrázky Zdena\noc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71408"/>
            <a:ext cx="2520280" cy="2877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Desktop\Obrázky Zdena\nota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506707"/>
            <a:ext cx="1259404" cy="2349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Desktop\Obrázky Zdena\nůžky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83661" y="332656"/>
            <a:ext cx="1571844" cy="2602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Desktop\Obrázky Zdena\nákladní auto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322013"/>
            <a:ext cx="4064957" cy="2533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6900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Pojmenuj obrázky. Které slovo nezačíná na písmeno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n </a:t>
            </a:r>
            <a:r>
              <a:rPr lang="cs-CZ" dirty="0" err="1" smtClean="0"/>
              <a:t>N</a:t>
            </a:r>
            <a:r>
              <a:rPr lang="cs-CZ" dirty="0" smtClean="0"/>
              <a:t> 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OEM\Desktop\Obrázky Zdena\košík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687585"/>
            <a:ext cx="1476469" cy="1605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Desktop\Obrázky Zdena\smrk 2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279" y="908720"/>
            <a:ext cx="2628597" cy="338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Desktop\Obrázky Radka 2\mobil.png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99890" y="4153244"/>
            <a:ext cx="2376264" cy="1959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EM\Desktop\Obrázky Zdena\nota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0455" y="927246"/>
            <a:ext cx="1008112" cy="1880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OEM\Desktop\Obrázky Zdena\ryba 5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535" y="887083"/>
            <a:ext cx="2520280" cy="1890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OEM\Desktop\Obrázky Zdena\narcis.png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140968"/>
            <a:ext cx="1442607" cy="2800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OEM\Desktop\Obrázky Zdena\nůžky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9300" y="3789040"/>
            <a:ext cx="1403827" cy="2323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4579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-99392"/>
            <a:ext cx="9174521" cy="6957392"/>
          </a:xfrm>
          <a:solidFill>
            <a:schemeClr val="accent3"/>
          </a:soli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</a:t>
            </a:r>
            <a:r>
              <a:rPr lang="cs-CZ" sz="4800" dirty="0" smtClean="0"/>
              <a:t>Ne  nu  Na  ný  </a:t>
            </a:r>
            <a:r>
              <a:rPr lang="cs-CZ" sz="4800" dirty="0" err="1" smtClean="0"/>
              <a:t>Né</a:t>
            </a:r>
            <a:r>
              <a:rPr lang="cs-CZ" sz="4800" dirty="0" smtClean="0"/>
              <a:t> </a:t>
            </a:r>
            <a:r>
              <a:rPr lang="cs-CZ" sz="4800" dirty="0" smtClean="0"/>
              <a:t> </a:t>
            </a:r>
            <a:r>
              <a:rPr lang="cs-CZ" sz="4800" dirty="0" err="1" smtClean="0"/>
              <a:t>nó</a:t>
            </a:r>
            <a:r>
              <a:rPr lang="cs-CZ" sz="4800" dirty="0" smtClean="0"/>
              <a:t> </a:t>
            </a:r>
            <a:endParaRPr lang="cs-CZ" sz="4800" dirty="0" smtClean="0"/>
          </a:p>
        </p:txBody>
      </p:sp>
      <p:sp>
        <p:nvSpPr>
          <p:cNvPr id="4" name="Obláček 3"/>
          <p:cNvSpPr/>
          <p:nvPr/>
        </p:nvSpPr>
        <p:spPr>
          <a:xfrm>
            <a:off x="222580" y="2060848"/>
            <a:ext cx="1944216" cy="1332728"/>
          </a:xfrm>
          <a:prstGeom prst="cloudCallou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no</a:t>
            </a:r>
            <a:endParaRPr lang="cs-CZ" sz="6000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OEM\Desktop\Obrázky Zdena\narci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052" y="4162737"/>
            <a:ext cx="1388469" cy="2695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OEM\Desktop\Obrázky Zdena\narci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0893" y="4185623"/>
            <a:ext cx="1388469" cy="2695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OEM\Desktop\Obrázky Zdena\narci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9362" y="4211452"/>
            <a:ext cx="1388469" cy="2695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OEM\Desktop\Obrázky Zdena\narci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0295" y="4211451"/>
            <a:ext cx="1388469" cy="2695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OEM\Desktop\Obrázky Zdena\narci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1049" y="4163414"/>
            <a:ext cx="1388469" cy="2695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OEM\Desktop\Obrázky Zdena\narci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580" y="4162736"/>
            <a:ext cx="1388469" cy="2695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láček 10"/>
          <p:cNvSpPr/>
          <p:nvPr/>
        </p:nvSpPr>
        <p:spPr>
          <a:xfrm>
            <a:off x="4897890" y="162879"/>
            <a:ext cx="1944216" cy="1332728"/>
          </a:xfrm>
          <a:prstGeom prst="cloudCallou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Na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12" name="Obláček 11"/>
          <p:cNvSpPr/>
          <p:nvPr/>
        </p:nvSpPr>
        <p:spPr>
          <a:xfrm>
            <a:off x="7092280" y="188640"/>
            <a:ext cx="1944216" cy="1332728"/>
          </a:xfrm>
          <a:prstGeom prst="cloudCallou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err="1" smtClean="0">
                <a:solidFill>
                  <a:schemeClr val="tx1"/>
                </a:solidFill>
              </a:rPr>
              <a:t>ny</a:t>
            </a:r>
            <a:endParaRPr lang="cs-CZ" sz="6000" dirty="0">
              <a:solidFill>
                <a:schemeClr val="tx1"/>
              </a:solidFill>
            </a:endParaRPr>
          </a:p>
        </p:txBody>
      </p:sp>
      <p:pic>
        <p:nvPicPr>
          <p:cNvPr id="3075" name="Picture 3" descr="C:\Users\OEM\Desktop\Obrázky Zdena\sluníčko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357" y="79590"/>
            <a:ext cx="1776603" cy="1776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bláček 15"/>
          <p:cNvSpPr/>
          <p:nvPr/>
        </p:nvSpPr>
        <p:spPr>
          <a:xfrm>
            <a:off x="2261773" y="1685307"/>
            <a:ext cx="1944216" cy="1332728"/>
          </a:xfrm>
          <a:prstGeom prst="cloudCallou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Ne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17" name="Obláček 16"/>
          <p:cNvSpPr/>
          <p:nvPr/>
        </p:nvSpPr>
        <p:spPr>
          <a:xfrm>
            <a:off x="2659184" y="130642"/>
            <a:ext cx="1944216" cy="1332728"/>
          </a:xfrm>
          <a:prstGeom prst="cloudCallou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nu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18" name="Obláček 17"/>
          <p:cNvSpPr/>
          <p:nvPr/>
        </p:nvSpPr>
        <p:spPr>
          <a:xfrm>
            <a:off x="4638785" y="1680147"/>
            <a:ext cx="1944216" cy="1332728"/>
          </a:xfrm>
          <a:prstGeom prst="cloudCallou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err="1" smtClean="0">
                <a:solidFill>
                  <a:schemeClr val="tx1"/>
                </a:solidFill>
              </a:rPr>
              <a:t>nů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19" name="Obláček 18"/>
          <p:cNvSpPr/>
          <p:nvPr/>
        </p:nvSpPr>
        <p:spPr>
          <a:xfrm>
            <a:off x="6896573" y="1856193"/>
            <a:ext cx="1944216" cy="1332728"/>
          </a:xfrm>
          <a:prstGeom prst="cloudCallou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err="1" smtClean="0">
                <a:solidFill>
                  <a:schemeClr val="tx1"/>
                </a:solidFill>
              </a:rPr>
              <a:t>Ná</a:t>
            </a:r>
            <a:endParaRPr lang="cs-CZ" sz="6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6496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1" grpId="0" animBg="1"/>
      <p:bldP spid="12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8229600" cy="6946851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Použité </a:t>
            </a:r>
            <a:r>
              <a:rPr lang="cs-CZ" dirty="0"/>
              <a:t>obrázky :</a:t>
            </a:r>
            <a:br>
              <a:rPr lang="cs-CZ" dirty="0"/>
            </a:br>
            <a:r>
              <a:rPr lang="cs-CZ" dirty="0">
                <a:hlinkClick r:id="rId2"/>
              </a:rPr>
              <a:t>http://www.clker.com/clipart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70718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79</Words>
  <Application>Microsoft Office PowerPoint</Application>
  <PresentationFormat>Předvádění na obrazovce (4:3)</PresentationFormat>
  <Paragraphs>34</Paragraphs>
  <Slides>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Hláska a písmeno n N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Čtení písmen A, O, E,</dc:title>
  <dc:creator>OEM</dc:creator>
  <cp:lastModifiedBy>OEM</cp:lastModifiedBy>
  <cp:revision>12</cp:revision>
  <dcterms:created xsi:type="dcterms:W3CDTF">2011-09-12T19:23:25Z</dcterms:created>
  <dcterms:modified xsi:type="dcterms:W3CDTF">2011-09-19T13:05:46Z</dcterms:modified>
</cp:coreProperties>
</file>