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65" r:id="rId4"/>
    <p:sldId id="266" r:id="rId5"/>
    <p:sldId id="256" r:id="rId6"/>
    <p:sldId id="257" r:id="rId7"/>
    <p:sldId id="258" r:id="rId8"/>
    <p:sldId id="259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VY_32_INOVACE_01_O1_01_Písmeno A, 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a mateřská škola Lukavice, okres Ústí nad Orlicí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Písmeno A, 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endParaRPr lang="cs-CZ" sz="2000" dirty="0" smtClean="0"/>
        </a:p>
        <a:p>
          <a:pPr rtl="0"/>
          <a:r>
            <a:rPr lang="cs-CZ" sz="2000" dirty="0" smtClean="0"/>
            <a:t>ČÍSLO PROJEKTU: CZ.1.07/1.4.00/21.1744 </a:t>
          </a:r>
        </a:p>
        <a:p>
          <a:pPr algn="l" rtl="0"/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3887" custLinFactNeighborY="-144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9EA3B4-A607-4EF8-9A3E-E97DBFD0E470}" type="presOf" srcId="{4C35D32F-0EAB-4CD7-82EE-45574DC2A586}" destId="{8BEBB6EC-1DAA-4CAC-8A25-BC0FCBD5DBD5}" srcOrd="0" destOrd="0" presId="urn:microsoft.com/office/officeart/2005/8/layout/target3"/>
    <dgm:cxn modelId="{98BF240C-A020-4DFA-998F-42B81E6986D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2669703-2C7B-4BE9-B9E4-FDC46FFACF88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9DCB15-5A20-4B53-B239-9DAAF307C3CA}" type="presOf" srcId="{B651F6E3-6281-48DB-9319-2AEAFDAE7572}" destId="{619D679B-A015-4ECF-8348-D1034C574F40}" srcOrd="0" destOrd="0" presId="urn:microsoft.com/office/officeart/2005/8/layout/target3"/>
    <dgm:cxn modelId="{37D3A21C-4A1A-4F9E-934F-AEFF635C581E}" type="presOf" srcId="{757F3AB3-0718-4624-B441-E567A8F0AB56}" destId="{333A1088-737F-45CB-B68E-254E46348037}" srcOrd="0" destOrd="0" presId="urn:microsoft.com/office/officeart/2005/8/layout/target3"/>
    <dgm:cxn modelId="{16340686-CA02-43C4-BDED-31B9944259B5}" type="presOf" srcId="{D1D4F407-5343-4D3F-B5B9-D407B03CAEB4}" destId="{AED2198E-93D5-4001-81B4-73124B309672}" srcOrd="1" destOrd="0" presId="urn:microsoft.com/office/officeart/2005/8/layout/target3"/>
    <dgm:cxn modelId="{FCFC28D5-F17B-4C50-ABDF-1DA3F358A677}" type="presOf" srcId="{D1D4F407-5343-4D3F-B5B9-D407B03CAEB4}" destId="{D005CE8C-CC26-4C3E-AC11-E15060ECD759}" srcOrd="0" destOrd="0" presId="urn:microsoft.com/office/officeart/2005/8/layout/target3"/>
    <dgm:cxn modelId="{179EF8F9-C30B-4C6D-AC8B-6D73845894AC}" type="presOf" srcId="{B651F6E3-6281-48DB-9319-2AEAFDAE7572}" destId="{6BB5E863-4638-4E1D-BFDE-399D028AC4ED}" srcOrd="1" destOrd="0" presId="urn:microsoft.com/office/officeart/2005/8/layout/target3"/>
    <dgm:cxn modelId="{3580A261-AA22-4560-BD01-6F5B01FFC6E7}" type="presOf" srcId="{D1B46980-6531-4606-95E6-44980827E919}" destId="{6140AFEC-043D-4C43-A2F9-D0F5331DF3A3}" srcOrd="0" destOrd="0" presId="urn:microsoft.com/office/officeart/2005/8/layout/target3"/>
    <dgm:cxn modelId="{D7A74D4E-0A8F-40D3-81AA-31A982D06B9C}" type="presOf" srcId="{D1B46980-6531-4606-95E6-44980827E919}" destId="{2BE915AB-18AA-4053-B92C-3BFC9ED204BB}" srcOrd="1" destOrd="0" presId="urn:microsoft.com/office/officeart/2005/8/layout/target3"/>
    <dgm:cxn modelId="{6E8999A2-8C56-459A-B308-FAFA5F96CDA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E25E6A-6B89-4575-94A0-80AB14070C15}" type="presParOf" srcId="{333A1088-737F-45CB-B68E-254E46348037}" destId="{F5ABB229-8D3B-4694-996A-96F23CF14429}" srcOrd="0" destOrd="0" presId="urn:microsoft.com/office/officeart/2005/8/layout/target3"/>
    <dgm:cxn modelId="{8AC8C153-B1DD-4E7C-AB36-A85619880855}" type="presParOf" srcId="{333A1088-737F-45CB-B68E-254E46348037}" destId="{F41139FD-01EE-4571-8B17-4FB00FC51163}" srcOrd="1" destOrd="0" presId="urn:microsoft.com/office/officeart/2005/8/layout/target3"/>
    <dgm:cxn modelId="{8EB35DC8-8879-4DE9-A15C-AF198CBA2DC5}" type="presParOf" srcId="{333A1088-737F-45CB-B68E-254E46348037}" destId="{D005CE8C-CC26-4C3E-AC11-E15060ECD759}" srcOrd="2" destOrd="0" presId="urn:microsoft.com/office/officeart/2005/8/layout/target3"/>
    <dgm:cxn modelId="{8488E004-116A-45B2-A62A-CFAFDD3FA238}" type="presParOf" srcId="{333A1088-737F-45CB-B68E-254E46348037}" destId="{2C702D82-9B77-49B7-9568-BB8EB47C3372}" srcOrd="3" destOrd="0" presId="urn:microsoft.com/office/officeart/2005/8/layout/target3"/>
    <dgm:cxn modelId="{2CAEE2FB-3348-456F-9F62-8897304EE843}" type="presParOf" srcId="{333A1088-737F-45CB-B68E-254E46348037}" destId="{A52A0455-90FF-4808-ABD0-F02540D31D5A}" srcOrd="4" destOrd="0" presId="urn:microsoft.com/office/officeart/2005/8/layout/target3"/>
    <dgm:cxn modelId="{E332E348-B4A8-4C5C-8D33-5F6866D87731}" type="presParOf" srcId="{333A1088-737F-45CB-B68E-254E46348037}" destId="{6140AFEC-043D-4C43-A2F9-D0F5331DF3A3}" srcOrd="5" destOrd="0" presId="urn:microsoft.com/office/officeart/2005/8/layout/target3"/>
    <dgm:cxn modelId="{69D456A7-3183-4283-8BCC-548A10B8D98D}" type="presParOf" srcId="{333A1088-737F-45CB-B68E-254E46348037}" destId="{9358AC05-5D7D-4327-9F80-1AD486AEA664}" srcOrd="6" destOrd="0" presId="urn:microsoft.com/office/officeart/2005/8/layout/target3"/>
    <dgm:cxn modelId="{11C7275E-2E2A-4522-AF8F-362443EB0680}" type="presParOf" srcId="{333A1088-737F-45CB-B68E-254E46348037}" destId="{313FC574-E1CD-4FB4-B054-0B805CE0447D}" srcOrd="7" destOrd="0" presId="urn:microsoft.com/office/officeart/2005/8/layout/target3"/>
    <dgm:cxn modelId="{941C8B12-C0BD-4D1C-917F-6C878D9A8E5E}" type="presParOf" srcId="{333A1088-737F-45CB-B68E-254E46348037}" destId="{619D679B-A015-4ECF-8348-D1034C574F40}" srcOrd="8" destOrd="0" presId="urn:microsoft.com/office/officeart/2005/8/layout/target3"/>
    <dgm:cxn modelId="{3E01817E-2F68-408A-AA6F-00E5C7FEB17B}" type="presParOf" srcId="{333A1088-737F-45CB-B68E-254E46348037}" destId="{322283A8-4A27-4CDA-BAE3-F381106A9174}" srcOrd="9" destOrd="0" presId="urn:microsoft.com/office/officeart/2005/8/layout/target3"/>
    <dgm:cxn modelId="{F0E0909A-B878-44EC-B819-5D636C3EFC4A}" type="presParOf" srcId="{333A1088-737F-45CB-B68E-254E46348037}" destId="{FFC9F71D-1B4F-4AD9-A4A6-86ADEFC8AF5C}" srcOrd="10" destOrd="0" presId="urn:microsoft.com/office/officeart/2005/8/layout/target3"/>
    <dgm:cxn modelId="{77B407FC-37E3-4E6C-B72F-0F939D551754}" type="presParOf" srcId="{333A1088-737F-45CB-B68E-254E46348037}" destId="{25B08C86-7E15-44DC-BE7F-FFB55DD49D12}" srcOrd="11" destOrd="0" presId="urn:microsoft.com/office/officeart/2005/8/layout/target3"/>
    <dgm:cxn modelId="{6F96AFE4-6889-42B6-9C11-82CCD124C183}" type="presParOf" srcId="{333A1088-737F-45CB-B68E-254E46348037}" destId="{76644BE8-9D7C-4C09-B250-3D10AF48CBB7}" srcOrd="12" destOrd="0" presId="urn:microsoft.com/office/officeart/2005/8/layout/target3"/>
    <dgm:cxn modelId="{E8B4299D-573B-43FE-9F3A-DE3FB064A4C5}" type="presParOf" srcId="{333A1088-737F-45CB-B68E-254E46348037}" destId="{EE85B701-7295-41C0-BA7A-34D3756A2AE6}" srcOrd="13" destOrd="0" presId="urn:microsoft.com/office/officeart/2005/8/layout/target3"/>
    <dgm:cxn modelId="{8D2AF76B-CD2F-4AA6-ACE7-FB89932799E6}" type="presParOf" srcId="{333A1088-737F-45CB-B68E-254E46348037}" destId="{8BEBB6EC-1DAA-4CAC-8A25-BC0FCBD5DBD5}" srcOrd="14" destOrd="0" presId="urn:microsoft.com/office/officeart/2005/8/layout/target3"/>
    <dgm:cxn modelId="{39AFE822-513C-413E-A8D2-55645353C6D3}" type="presParOf" srcId="{333A1088-737F-45CB-B68E-254E46348037}" destId="{AED2198E-93D5-4001-81B4-73124B309672}" srcOrd="15" destOrd="0" presId="urn:microsoft.com/office/officeart/2005/8/layout/target3"/>
    <dgm:cxn modelId="{798494D4-D32E-40FE-8B4E-B3CDB44C9E0A}" type="presParOf" srcId="{333A1088-737F-45CB-B68E-254E46348037}" destId="{2BE915AB-18AA-4053-B92C-3BFC9ED204BB}" srcOrd="16" destOrd="0" presId="urn:microsoft.com/office/officeart/2005/8/layout/target3"/>
    <dgm:cxn modelId="{CB3D6FA0-7EC1-4CBF-9CFE-99E8013AA28A}" type="presParOf" srcId="{333A1088-737F-45CB-B68E-254E46348037}" destId="{6BB5E863-4638-4E1D-BFDE-399D028AC4ED}" srcOrd="17" destOrd="0" presId="urn:microsoft.com/office/officeart/2005/8/layout/target3"/>
    <dgm:cxn modelId="{86C3754E-A7DD-4A69-A8DE-0E8782FBC49B}" type="presParOf" srcId="{333A1088-737F-45CB-B68E-254E46348037}" destId="{5A5FFA88-C948-4069-8E93-59FA12366E83}" srcOrd="18" destOrd="0" presId="urn:microsoft.com/office/officeart/2005/8/layout/target3"/>
    <dgm:cxn modelId="{AA908282-506A-45A1-A183-D7FEA7DCE4D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2885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a mateřská škola Lukavice, okres Ústí nad Orlicí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642885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251434" y="502865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VY_32_INOVACE_01_O1_01_Písmeno A, a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2188" y="162450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Písmeno A, a</a:t>
          </a:r>
          <a:endParaRPr lang="cs-CZ" sz="2000" kern="1200" dirty="0"/>
        </a:p>
      </dsp:txBody>
      <dsp:txXfrm>
        <a:off x="1692188" y="162450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CZ.1.07/1.4.00/21.1744 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7C84C9-A25D-497E-B159-C654CDF215F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96BDCB-3B50-4CF4-B34D-13A18C1574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328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868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235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178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807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283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250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774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383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536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282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693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EF068-3995-46C9-95E4-667DE1EE58D4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C9D8F-BB62-4180-8806-AA623BA59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6464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9556979"/>
              </p:ext>
            </p:extLst>
          </p:nvPr>
        </p:nvGraphicFramePr>
        <p:xfrm>
          <a:off x="323528" y="548680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9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Žáci se učí rozpoznávat zvukovou a grafickou podobu A, </a:t>
            </a:r>
            <a:r>
              <a:rPr lang="cs-CZ" dirty="0"/>
              <a:t>P</a:t>
            </a:r>
            <a:r>
              <a:rPr lang="cs-CZ" dirty="0" smtClean="0"/>
              <a:t>. </a:t>
            </a:r>
            <a:r>
              <a:rPr lang="cs-CZ" dirty="0"/>
              <a:t>S</a:t>
            </a:r>
            <a:r>
              <a:rPr lang="cs-CZ" dirty="0" smtClean="0"/>
              <a:t>právně zařazují písmeno A do mřížky slova, na závěr si zapamatují obrázky začínající na a, je zde i kontrola.</a:t>
            </a:r>
          </a:p>
          <a:p>
            <a:pPr marL="0" indent="0">
              <a:buNone/>
            </a:pPr>
            <a:r>
              <a:rPr lang="cs-CZ" dirty="0" smtClean="0"/>
              <a:t>Materiál je určen k prezentaci na interaktivní tabuli.</a:t>
            </a:r>
          </a:p>
          <a:p>
            <a:pPr marL="0" indent="0">
              <a:buNone/>
            </a:pPr>
            <a:r>
              <a:rPr lang="cs-CZ" dirty="0" smtClean="0"/>
              <a:t>Žáky práce bavila, soustředili se na obrázky začínající a.</a:t>
            </a:r>
          </a:p>
        </p:txBody>
      </p:sp>
    </p:spTree>
    <p:extLst>
      <p:ext uri="{BB962C8B-B14F-4D97-AF65-F5344CB8AC3E}">
        <p14:creationId xmlns:p14="http://schemas.microsoft.com/office/powerpoint/2010/main" val="164071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kliparty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2235516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04864"/>
            <a:ext cx="8229600" cy="1143000"/>
          </a:xfrm>
        </p:spPr>
        <p:txBody>
          <a:bodyPr/>
          <a:lstStyle/>
          <a:p>
            <a:r>
              <a:rPr lang="cs-CZ" dirty="0" smtClean="0"/>
              <a:t>Písmeno </a:t>
            </a:r>
            <a:r>
              <a:rPr lang="cs-CZ" dirty="0" err="1" smtClean="0"/>
              <a:t>A,a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838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Blanka\AppData\Local\Microsoft\Windows\Temporary Internet Files\Content.IE5\5OZ1SOIN\MP900405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139" y="298936"/>
            <a:ext cx="219228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5670993"/>
            <a:ext cx="511679" cy="769441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657713" y="1623185"/>
            <a:ext cx="455573" cy="769441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a</a:t>
            </a:r>
          </a:p>
        </p:txBody>
      </p:sp>
      <p:pic>
        <p:nvPicPr>
          <p:cNvPr id="1029" name="Picture 5" descr="C:\Users\Blanka\AppData\Local\Microsoft\Windows\Temporary Internet Files\Content.IE5\LOKIYEBR\MP9001804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778" y="29893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\AppData\Local\Microsoft\Windows\Temporary Internet Files\Content.IE5\62AJJGCC\MP9004032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366" y="2700760"/>
            <a:ext cx="2737834" cy="1824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604498" y="2652858"/>
            <a:ext cx="720080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</a:t>
            </a:r>
            <a:endParaRPr lang="cs-CZ" sz="4000" dirty="0"/>
          </a:p>
        </p:txBody>
      </p:sp>
      <p:pic>
        <p:nvPicPr>
          <p:cNvPr id="1031" name="Picture 7" descr="C:\Users\Blanka\AppData\Local\Microsoft\Windows\Temporary Internet Files\Content.IE5\5OZ1SOIN\MC90044173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70" y="296201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\AppData\Local\Microsoft\Windows\Temporary Internet Files\Content.IE5\5OZ1SOIN\MP9004071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50319"/>
            <a:ext cx="2994781" cy="199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524328" y="4675782"/>
            <a:ext cx="792088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/>
              <a:t>P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5648189"/>
            <a:ext cx="1069489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1354" y="284357"/>
            <a:ext cx="14521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Kterou hlásku slyšíme na začátku slova?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3844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Blanka\AppData\Local\Microsoft\Windows\Temporary Internet Files\Content.IE5\2Z0MQG0U\MP90043936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1575" y="-11878"/>
            <a:ext cx="4852425" cy="382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4497108"/>
              </p:ext>
            </p:extLst>
          </p:nvPr>
        </p:nvGraphicFramePr>
        <p:xfrm>
          <a:off x="1187624" y="3981557"/>
          <a:ext cx="7128793" cy="16796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8399"/>
                <a:gridCol w="1018399"/>
                <a:gridCol w="987538"/>
                <a:gridCol w="1049260"/>
                <a:gridCol w="1018399"/>
                <a:gridCol w="1018399"/>
                <a:gridCol w="1018399"/>
              </a:tblGrid>
              <a:tr h="1679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03648" y="4365104"/>
            <a:ext cx="72008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A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4437112"/>
            <a:ext cx="648072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S</a:t>
            </a:r>
            <a:endParaRPr lang="cs-CZ" sz="60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51520" y="980728"/>
            <a:ext cx="4330824" cy="2928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 písmeno je na začátku slova </a:t>
            </a:r>
            <a:br>
              <a:rPr lang="cs-CZ" dirty="0" smtClean="0"/>
            </a:br>
            <a:r>
              <a:rPr lang="cs-CZ" dirty="0" smtClean="0"/>
              <a:t>a které na konci?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3071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lanka\AppData\Local\Microsoft\Windows\Temporary Internet Files\Content.IE5\5OZ1SOIN\MC900193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0"/>
            <a:ext cx="2027437" cy="4271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028115"/>
              </p:ext>
            </p:extLst>
          </p:nvPr>
        </p:nvGraphicFramePr>
        <p:xfrm>
          <a:off x="1403646" y="4653136"/>
          <a:ext cx="6648402" cy="1234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8067"/>
                <a:gridCol w="1108067"/>
                <a:gridCol w="1108067"/>
                <a:gridCol w="1108067"/>
                <a:gridCol w="1108067"/>
                <a:gridCol w="1108067"/>
              </a:tblGrid>
              <a:tr h="12349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1412776"/>
            <a:ext cx="5040560" cy="3649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Zařaď písmeno 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32217" y="4725144"/>
            <a:ext cx="72008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a</a:t>
            </a:r>
            <a:endParaRPr lang="cs-CZ" sz="6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763" y="4604823"/>
            <a:ext cx="1285875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9682" y="4581128"/>
            <a:ext cx="1285875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08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Zapamatuj si obrázky</a:t>
            </a:r>
            <a:endParaRPr lang="cs-CZ" sz="2800" dirty="0"/>
          </a:p>
        </p:txBody>
      </p:sp>
      <p:pic>
        <p:nvPicPr>
          <p:cNvPr id="1026" name="Picture 2" descr="C:\Users\Blanka\AppData\Local\Microsoft\Windows\Temporary Internet Files\Content.IE5\5OZ1SOIN\MC900424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97024"/>
            <a:ext cx="16319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\AppData\Local\Microsoft\Windows\Temporary Internet Files\Content.IE5\2Z0MQG0U\MC900329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31886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\AppData\Local\Microsoft\Windows\Temporary Internet Files\Content.IE5\5OZ1SOIN\MC9003984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59121"/>
            <a:ext cx="1828800" cy="77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\AppData\Local\Microsoft\Windows\Temporary Internet Files\Content.IE5\LOKIYEBR\MP900446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972" y="1858515"/>
            <a:ext cx="1586061" cy="214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\AppData\Local\Microsoft\Windows\Temporary Internet Files\Content.IE5\5OZ1SOIN\MC9000283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009" y="4133299"/>
            <a:ext cx="2567241" cy="1954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lanka\AppData\Local\Microsoft\Windows\Temporary Internet Files\Content.IE5\LOKIYEBR\MC900030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366" y="3717032"/>
            <a:ext cx="1306774" cy="214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37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Které obrázky si pamatuješ?</a:t>
            </a:r>
            <a:endParaRPr lang="cs-CZ" sz="2800" dirty="0"/>
          </a:p>
        </p:txBody>
      </p:sp>
      <p:pic>
        <p:nvPicPr>
          <p:cNvPr id="1026" name="Picture 2" descr="C:\Users\Blanka\AppData\Local\Microsoft\Windows\Temporary Internet Files\Content.IE5\5OZ1SOIN\MC900424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97024"/>
            <a:ext cx="16319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\AppData\Local\Microsoft\Windows\Temporary Internet Files\Content.IE5\2Z0MQG0U\MC900329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31886"/>
            <a:ext cx="1072836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\AppData\Local\Microsoft\Windows\Temporary Internet Files\Content.IE5\5OZ1SOIN\MC9003984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59121"/>
            <a:ext cx="1828800" cy="772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\AppData\Local\Microsoft\Windows\Temporary Internet Files\Content.IE5\LOKIYEBR\MP900446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972" y="1858515"/>
            <a:ext cx="1586061" cy="214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\AppData\Local\Microsoft\Windows\Temporary Internet Files\Content.IE5\5OZ1SOIN\MC9000283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009" y="4133299"/>
            <a:ext cx="2567241" cy="1954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lanka\AppData\Local\Microsoft\Windows\Temporary Internet Files\Content.IE5\LOKIYEBR\MC900030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366" y="3717032"/>
            <a:ext cx="1306774" cy="214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0595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135</Words>
  <Application>Microsoft Office PowerPoint</Application>
  <PresentationFormat>Předvádění na obrazovce (4:3)</PresentationFormat>
  <Paragraphs>27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Citace a zdroje:</vt:lpstr>
      <vt:lpstr>Písmeno A,a</vt:lpstr>
      <vt:lpstr>Prezentace aplikace PowerPoint</vt:lpstr>
      <vt:lpstr>Které písmeno je na začátku slova  a které na konci?</vt:lpstr>
      <vt:lpstr>Zařaď písmeno a</vt:lpstr>
      <vt:lpstr>Zapamatuj si obrázky</vt:lpstr>
      <vt:lpstr>Které obrázky si pamatuješ?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13</cp:revision>
  <dcterms:created xsi:type="dcterms:W3CDTF">2012-10-02T20:14:50Z</dcterms:created>
  <dcterms:modified xsi:type="dcterms:W3CDTF">2013-08-27T18:27:36Z</dcterms:modified>
</cp:coreProperties>
</file>