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3" r:id="rId2"/>
    <p:sldId id="264" r:id="rId3"/>
    <p:sldId id="265" r:id="rId4"/>
    <p:sldId id="256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VY_32_INOVACE_01_01_02_Písmeno 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</a:t>
          </a:r>
          <a:r>
            <a:rPr lang="cs-CZ" sz="2000" dirty="0" err="1" smtClean="0"/>
            <a:t>ŠKOLY:Základní</a:t>
          </a:r>
          <a:r>
            <a:rPr lang="cs-CZ" sz="2000" dirty="0" smtClean="0"/>
            <a:t> škola a mateřská škola Lukavice,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TEMA:Písmeno</a:t>
          </a:r>
          <a:r>
            <a:rPr lang="cs-CZ" sz="2000" dirty="0" smtClean="0"/>
            <a:t> 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b="0" dirty="0" smtClean="0"/>
            <a:t>CZ.1.07/1.4.00/21.1744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C469B7-2ABD-4C1F-B250-94B0A3FC73B2}" type="presOf" srcId="{757F3AB3-0718-4624-B441-E567A8F0AB56}" destId="{333A1088-737F-45CB-B68E-254E46348037}" srcOrd="0" destOrd="0" presId="urn:microsoft.com/office/officeart/2005/8/layout/target3"/>
    <dgm:cxn modelId="{92DEAE71-5CD3-42C8-ABBB-FFAE6949B71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29FAEA9-FA3B-4EF3-B71A-50B4ABE099E8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F5853AA-80BB-47B9-ABD9-A6A4D2C50EA7}" type="presOf" srcId="{B651F6E3-6281-48DB-9319-2AEAFDAE7572}" destId="{6BB5E863-4638-4E1D-BFDE-399D028AC4ED}" srcOrd="1" destOrd="0" presId="urn:microsoft.com/office/officeart/2005/8/layout/target3"/>
    <dgm:cxn modelId="{215A83BF-E471-4681-9FEA-E8D8A27A4FAB}" type="presOf" srcId="{B651F6E3-6281-48DB-9319-2AEAFDAE7572}" destId="{619D679B-A015-4ECF-8348-D1034C574F40}" srcOrd="0" destOrd="0" presId="urn:microsoft.com/office/officeart/2005/8/layout/target3"/>
    <dgm:cxn modelId="{20342163-1981-425F-8FF3-827746B1F1D7}" type="presOf" srcId="{D8197B8C-B260-4A16-BDF4-0947B075E274}" destId="{5A5FFA88-C948-4069-8E93-59FA12366E83}" srcOrd="1" destOrd="0" presId="urn:microsoft.com/office/officeart/2005/8/layout/target3"/>
    <dgm:cxn modelId="{B8200EF3-35E4-4FD1-B938-0C3C441A9885}" type="presOf" srcId="{D1B46980-6531-4606-95E6-44980827E919}" destId="{2BE915AB-18AA-4053-B92C-3BFC9ED204BB}" srcOrd="1" destOrd="0" presId="urn:microsoft.com/office/officeart/2005/8/layout/target3"/>
    <dgm:cxn modelId="{7F531D2C-CA90-4BB5-A6E1-6FCC0F350AA8}" type="presOf" srcId="{4C35D32F-0EAB-4CD7-82EE-45574DC2A586}" destId="{890E4F0B-2866-4A3F-A3C7-2A14B1797930}" srcOrd="1" destOrd="0" presId="urn:microsoft.com/office/officeart/2005/8/layout/target3"/>
    <dgm:cxn modelId="{D43A7D47-908D-4956-B703-37EBD453FD99}" type="presOf" srcId="{D1D4F407-5343-4D3F-B5B9-D407B03CAEB4}" destId="{AED2198E-93D5-4001-81B4-73124B309672}" srcOrd="1" destOrd="0" presId="urn:microsoft.com/office/officeart/2005/8/layout/target3"/>
    <dgm:cxn modelId="{5ECBAB13-C29B-4191-994A-D781F8653AEF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11072CB-3EEE-45AD-A57D-1CF3ED7C7BBA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B70ECD3-362B-4E08-963F-C4DBC17C8278}" type="presParOf" srcId="{333A1088-737F-45CB-B68E-254E46348037}" destId="{F5ABB229-8D3B-4694-996A-96F23CF14429}" srcOrd="0" destOrd="0" presId="urn:microsoft.com/office/officeart/2005/8/layout/target3"/>
    <dgm:cxn modelId="{0EE38D17-F132-4129-9A36-A1B2CF183D0D}" type="presParOf" srcId="{333A1088-737F-45CB-B68E-254E46348037}" destId="{F41139FD-01EE-4571-8B17-4FB00FC51163}" srcOrd="1" destOrd="0" presId="urn:microsoft.com/office/officeart/2005/8/layout/target3"/>
    <dgm:cxn modelId="{5199579C-D3CD-4541-A324-E2B673D6829C}" type="presParOf" srcId="{333A1088-737F-45CB-B68E-254E46348037}" destId="{D005CE8C-CC26-4C3E-AC11-E15060ECD759}" srcOrd="2" destOrd="0" presId="urn:microsoft.com/office/officeart/2005/8/layout/target3"/>
    <dgm:cxn modelId="{999F89A3-56FA-4245-A24E-2633ECBCDA03}" type="presParOf" srcId="{333A1088-737F-45CB-B68E-254E46348037}" destId="{2C702D82-9B77-49B7-9568-BB8EB47C3372}" srcOrd="3" destOrd="0" presId="urn:microsoft.com/office/officeart/2005/8/layout/target3"/>
    <dgm:cxn modelId="{12589C64-8183-43EA-A0D6-BCE6572C9F56}" type="presParOf" srcId="{333A1088-737F-45CB-B68E-254E46348037}" destId="{A52A0455-90FF-4808-ABD0-F02540D31D5A}" srcOrd="4" destOrd="0" presId="urn:microsoft.com/office/officeart/2005/8/layout/target3"/>
    <dgm:cxn modelId="{C023ED7A-7BC6-4342-A5E2-A82C4B8ACFE8}" type="presParOf" srcId="{333A1088-737F-45CB-B68E-254E46348037}" destId="{6140AFEC-043D-4C43-A2F9-D0F5331DF3A3}" srcOrd="5" destOrd="0" presId="urn:microsoft.com/office/officeart/2005/8/layout/target3"/>
    <dgm:cxn modelId="{8CB29848-AA34-41D7-B16C-4EB7CA5CFDB4}" type="presParOf" srcId="{333A1088-737F-45CB-B68E-254E46348037}" destId="{9358AC05-5D7D-4327-9F80-1AD486AEA664}" srcOrd="6" destOrd="0" presId="urn:microsoft.com/office/officeart/2005/8/layout/target3"/>
    <dgm:cxn modelId="{44458205-F702-4A5C-B23D-71389D6DB8BA}" type="presParOf" srcId="{333A1088-737F-45CB-B68E-254E46348037}" destId="{313FC574-E1CD-4FB4-B054-0B805CE0447D}" srcOrd="7" destOrd="0" presId="urn:microsoft.com/office/officeart/2005/8/layout/target3"/>
    <dgm:cxn modelId="{D45A761D-E6FD-4C90-A7DC-904BE4D576D9}" type="presParOf" srcId="{333A1088-737F-45CB-B68E-254E46348037}" destId="{619D679B-A015-4ECF-8348-D1034C574F40}" srcOrd="8" destOrd="0" presId="urn:microsoft.com/office/officeart/2005/8/layout/target3"/>
    <dgm:cxn modelId="{E74CC40A-9F87-4754-B998-EA9ADDB1651C}" type="presParOf" srcId="{333A1088-737F-45CB-B68E-254E46348037}" destId="{322283A8-4A27-4CDA-BAE3-F381106A9174}" srcOrd="9" destOrd="0" presId="urn:microsoft.com/office/officeart/2005/8/layout/target3"/>
    <dgm:cxn modelId="{0BBEB7FD-D471-419D-B4BE-75AEC7ED4842}" type="presParOf" srcId="{333A1088-737F-45CB-B68E-254E46348037}" destId="{FFC9F71D-1B4F-4AD9-A4A6-86ADEFC8AF5C}" srcOrd="10" destOrd="0" presId="urn:microsoft.com/office/officeart/2005/8/layout/target3"/>
    <dgm:cxn modelId="{9BA73F9C-638D-4B24-8AA1-DEC7AB175F23}" type="presParOf" srcId="{333A1088-737F-45CB-B68E-254E46348037}" destId="{25B08C86-7E15-44DC-BE7F-FFB55DD49D12}" srcOrd="11" destOrd="0" presId="urn:microsoft.com/office/officeart/2005/8/layout/target3"/>
    <dgm:cxn modelId="{B7E50DBA-299A-4AE7-8D02-804539E39EBA}" type="presParOf" srcId="{333A1088-737F-45CB-B68E-254E46348037}" destId="{76644BE8-9D7C-4C09-B250-3D10AF48CBB7}" srcOrd="12" destOrd="0" presId="urn:microsoft.com/office/officeart/2005/8/layout/target3"/>
    <dgm:cxn modelId="{908F71B1-A433-4025-B9BD-5E6D7D3FF7E5}" type="presParOf" srcId="{333A1088-737F-45CB-B68E-254E46348037}" destId="{EE85B701-7295-41C0-BA7A-34D3756A2AE6}" srcOrd="13" destOrd="0" presId="urn:microsoft.com/office/officeart/2005/8/layout/target3"/>
    <dgm:cxn modelId="{4D379DB1-8BD0-48B6-B0A3-75B943C8F9D7}" type="presParOf" srcId="{333A1088-737F-45CB-B68E-254E46348037}" destId="{8BEBB6EC-1DAA-4CAC-8A25-BC0FCBD5DBD5}" srcOrd="14" destOrd="0" presId="urn:microsoft.com/office/officeart/2005/8/layout/target3"/>
    <dgm:cxn modelId="{AE72D9A3-5B36-4E7C-8494-BEA0F9BF005A}" type="presParOf" srcId="{333A1088-737F-45CB-B68E-254E46348037}" destId="{AED2198E-93D5-4001-81B4-73124B309672}" srcOrd="15" destOrd="0" presId="urn:microsoft.com/office/officeart/2005/8/layout/target3"/>
    <dgm:cxn modelId="{A9C6E147-B888-48A6-8B87-D5C7D3C6C4AF}" type="presParOf" srcId="{333A1088-737F-45CB-B68E-254E46348037}" destId="{2BE915AB-18AA-4053-B92C-3BFC9ED204BB}" srcOrd="16" destOrd="0" presId="urn:microsoft.com/office/officeart/2005/8/layout/target3"/>
    <dgm:cxn modelId="{6EF3E243-9BC9-43D9-ABAE-363617E46DEA}" type="presParOf" srcId="{333A1088-737F-45CB-B68E-254E46348037}" destId="{6BB5E863-4638-4E1D-BFDE-399D028AC4ED}" srcOrd="17" destOrd="0" presId="urn:microsoft.com/office/officeart/2005/8/layout/target3"/>
    <dgm:cxn modelId="{6F2CF0E6-A739-42DB-95CA-D72543F81711}" type="presParOf" srcId="{333A1088-737F-45CB-B68E-254E46348037}" destId="{5A5FFA88-C948-4069-8E93-59FA12366E83}" srcOrd="18" destOrd="0" presId="urn:microsoft.com/office/officeart/2005/8/layout/target3"/>
    <dgm:cxn modelId="{ACF1DD2D-4C5A-4423-A4A1-837A056260F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</a:t>
          </a:r>
          <a:r>
            <a:rPr lang="cs-CZ" sz="2000" kern="1200" dirty="0" err="1" smtClean="0"/>
            <a:t>ŠKOLY:Základní</a:t>
          </a:r>
          <a:r>
            <a:rPr lang="cs-CZ" sz="2000" kern="1200" dirty="0" smtClean="0"/>
            <a:t> škola a mateřská škola Lukavice, okres Ústí nad Orlicí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VY_32_INOVACE_01_01_02_Písmeno O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TEMA:Písmeno</a:t>
          </a:r>
          <a:r>
            <a:rPr lang="cs-CZ" sz="2000" kern="1200" dirty="0" smtClean="0"/>
            <a:t> 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b="0" kern="1200" dirty="0" smtClean="0"/>
            <a:t>CZ.1.07/1.4.00/21.1744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48351-FA98-4FD2-933B-892FB1B05DD1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D872E-C3CB-4CE9-9396-532EA699DF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575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BCC2C2-FB02-4095-B988-71B7E493695D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87ECB17-5695-47EF-AB72-FA5C7DA1089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3905424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60648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/>
              <a:t>Materiál je vhodným interaktivním doplňkem pro výuku písmene o. </a:t>
            </a:r>
            <a:r>
              <a:rPr lang="cs-CZ" dirty="0" smtClean="0"/>
              <a:t>Žáky </a:t>
            </a:r>
            <a:r>
              <a:rPr lang="cs-CZ" dirty="0"/>
              <a:t>práce zaujala.</a:t>
            </a:r>
          </a:p>
          <a:p>
            <a:r>
              <a:rPr lang="cs-CZ" dirty="0" smtClean="0"/>
              <a:t>4. snímek - žáci říkají slova, která začínají na o podle obrázků. </a:t>
            </a:r>
          </a:p>
          <a:p>
            <a:r>
              <a:rPr lang="cs-CZ" dirty="0" smtClean="0"/>
              <a:t>5. snímek - určují správnou hlásku na začátku slova, klikají na obrázky.</a:t>
            </a:r>
          </a:p>
          <a:p>
            <a:r>
              <a:rPr lang="cs-CZ" dirty="0" smtClean="0"/>
              <a:t>6. snímek - vyhledávají písmeno o – po kliknutí na o se písmeno ztrácí.</a:t>
            </a:r>
          </a:p>
          <a:p>
            <a:r>
              <a:rPr lang="cs-CZ" dirty="0" smtClean="0"/>
              <a:t>7. snímek - zařadí o do mřížky kliknutím na správnou pozici. </a:t>
            </a:r>
          </a:p>
          <a:p>
            <a:r>
              <a:rPr lang="cs-CZ" dirty="0" smtClean="0"/>
              <a:t>8. snímek-  postupně klikají na o ve slovech.</a:t>
            </a:r>
          </a:p>
        </p:txBody>
      </p:sp>
    </p:spTree>
    <p:extLst>
      <p:ext uri="{BB962C8B-B14F-4D97-AF65-F5344CB8AC3E}">
        <p14:creationId xmlns:p14="http://schemas.microsoft.com/office/powerpoint/2010/main" val="151709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 Zdroje: kliparty </a:t>
            </a:r>
            <a:r>
              <a:rPr lang="cs-CZ" dirty="0" smtClean="0"/>
              <a:t>Microsoft PowerPoint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5299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175351" cy="1793167"/>
          </a:xfrm>
        </p:spPr>
        <p:txBody>
          <a:bodyPr/>
          <a:lstStyle/>
          <a:p>
            <a:r>
              <a:rPr lang="cs-CZ" dirty="0" smtClean="0"/>
              <a:t>Písmeno O</a:t>
            </a:r>
            <a:endParaRPr lang="cs-CZ" dirty="0"/>
          </a:p>
        </p:txBody>
      </p:sp>
      <p:pic>
        <p:nvPicPr>
          <p:cNvPr id="1028" name="Picture 4" descr="C:\Users\Blanka\AppData\Local\Microsoft\Windows\Temporary Internet Files\Content.IE5\LOKIYEBR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2111614" cy="1407193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5400000" scaled="1"/>
            <a:tileRect/>
          </a:gradFill>
          <a:ln w="762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1029" name="Picture 5" descr="C:\Users\Blanka\AppData\Local\Microsoft\Windows\Temporary Internet Files\Content.IE5\2Z0MQG0U\MP90044658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313" y="2065651"/>
            <a:ext cx="2252785" cy="174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Blanka\AppData\Local\Microsoft\Windows\Temporary Internet Files\Content.IE5\LOKIYEBR\MP9004465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97322"/>
            <a:ext cx="1816468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Blanka\AppData\Local\Microsoft\Windows\Temporary Internet Files\Content.IE5\LOKIYEBR\MC9001124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669" y="2156108"/>
            <a:ext cx="2376264" cy="158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Blanka\AppData\Local\Microsoft\Windows\Temporary Internet Files\Content.IE5\62AJJGCC\MP9004031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66" y="4653134"/>
            <a:ext cx="2964580" cy="198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Blanka\AppData\Local\Microsoft\Windows\Temporary Internet Files\Content.IE5\LOKIYEBR\MC9003264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669" y="4143697"/>
            <a:ext cx="1827886" cy="183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Blanka\AppData\Local\Microsoft\Windows\Temporary Internet Files\Content.IE5\LOKIYEBR\MP90043178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362" y="4221088"/>
            <a:ext cx="1903753" cy="190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030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43718"/>
            <a:ext cx="5688632" cy="1053033"/>
          </a:xfrm>
        </p:spPr>
        <p:txBody>
          <a:bodyPr>
            <a:normAutofit/>
          </a:bodyPr>
          <a:lstStyle/>
          <a:p>
            <a:r>
              <a:rPr lang="cs-CZ" dirty="0" smtClean="0"/>
              <a:t>Rozhodni, kterou hláskou začínají slova.</a:t>
            </a:r>
          </a:p>
          <a:p>
            <a:r>
              <a:rPr lang="cs-CZ" dirty="0" smtClean="0"/>
              <a:t>Klikej na obrázky.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3568" y="1772816"/>
            <a:ext cx="976064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a</a:t>
            </a:r>
            <a:endParaRPr lang="cs-CZ" sz="8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3568" y="4077071"/>
            <a:ext cx="976064" cy="132343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o</a:t>
            </a:r>
            <a:endParaRPr lang="cs-CZ" sz="8000" dirty="0"/>
          </a:p>
        </p:txBody>
      </p:sp>
      <p:pic>
        <p:nvPicPr>
          <p:cNvPr id="10" name="Picture 7" descr="C:\Users\Blanka\AppData\Local\Microsoft\Windows\Temporary Internet Files\Content.IE5\LOKIYEBR\MC900112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29" y="188640"/>
            <a:ext cx="1188133" cy="79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Blanka\AppData\Local\Microsoft\Windows\Temporary Internet Files\Content.IE5\62AJJGCC\MC9004417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616" y="586056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709" y="2241163"/>
            <a:ext cx="1687438" cy="1714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 descr="C:\Users\Blanka\AppData\Local\Microsoft\Windows\Temporary Internet Files\Content.IE5\2Z0MQG0U\MP90040525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998" y="3955528"/>
            <a:ext cx="1817855" cy="1298468"/>
          </a:xfrm>
          <a:prstGeom prst="rect">
            <a:avLst/>
          </a:prstGeom>
          <a:noFill/>
        </p:spPr>
      </p:pic>
      <p:pic>
        <p:nvPicPr>
          <p:cNvPr id="14" name="Picture 9" descr="C:\Users\Blanka\AppData\Local\Microsoft\Windows\Temporary Internet Files\Content.IE5\62AJJGCC\MP9004031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460" y="5512500"/>
            <a:ext cx="1603465" cy="107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58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87 0.30949 L -0.22864 0.57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851 0.03634 L -0.60972 0.1460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69" y="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26 -0.32986 L -0.61736 0.22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47" y="2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30504 -0.3467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60" y="-1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08664 -0.220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403648" y="1340768"/>
            <a:ext cx="4876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15816" y="2348880"/>
            <a:ext cx="476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4005064"/>
            <a:ext cx="4819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770255"/>
            <a:ext cx="4876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3645024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60232" y="2132856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3949824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a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27346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908720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167744" y="1253738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647465" y="4881354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79714" y="2348880"/>
            <a:ext cx="648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o</a:t>
            </a:r>
            <a:endParaRPr lang="cs-CZ" sz="4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99592" y="2486799"/>
            <a:ext cx="747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24328" y="3347085"/>
            <a:ext cx="747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56276" y="1246505"/>
            <a:ext cx="747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36846" y="5589240"/>
            <a:ext cx="747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743907" y="5085184"/>
            <a:ext cx="747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</a:t>
            </a:r>
            <a:endParaRPr lang="cs-CZ" sz="4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43608" y="332655"/>
            <a:ext cx="6393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Klikni na 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427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4437112" cy="52525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Zařaď do mřížky O. Klikni na správné místo.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879008"/>
              </p:ext>
            </p:extLst>
          </p:nvPr>
        </p:nvGraphicFramePr>
        <p:xfrm>
          <a:off x="1043608" y="2348880"/>
          <a:ext cx="7224463" cy="802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9385"/>
                <a:gridCol w="2417539"/>
                <a:gridCol w="2417539"/>
              </a:tblGrid>
              <a:tr h="80288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Blanka\AppData\Local\Microsoft\Windows\Temporary Internet Files\Content.IE5\LOKIYEBR\MP90044862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01680"/>
            <a:ext cx="1499659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9683940"/>
              </p:ext>
            </p:extLst>
          </p:nvPr>
        </p:nvGraphicFramePr>
        <p:xfrm>
          <a:off x="1043608" y="4941168"/>
          <a:ext cx="6648400" cy="1147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680"/>
                <a:gridCol w="1329680"/>
                <a:gridCol w="1329680"/>
                <a:gridCol w="1329680"/>
                <a:gridCol w="1329680"/>
              </a:tblGrid>
              <a:tr h="114715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Blanka\AppData\Local\Microsoft\Windows\Temporary Internet Files\Content.IE5\62AJJGCC\MC900193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73016"/>
            <a:ext cx="1889919" cy="1220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59832" y="1256779"/>
            <a:ext cx="2016224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</a:t>
            </a:r>
            <a:endParaRPr lang="cs-CZ" sz="6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1256779"/>
            <a:ext cx="2105942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</a:t>
            </a:r>
            <a:endParaRPr lang="cs-CZ" sz="6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59833" y="3573016"/>
            <a:ext cx="1080120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705128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16 0.00138 L 0.05816 0.160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37014 0.1377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7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20487 0.2206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err="1" smtClean="0">
                <a:latin typeface="Times New Roman" pitchFamily="18" charset="0"/>
                <a:cs typeface="Times New Roman" pitchFamily="18" charset="0"/>
              </a:rPr>
              <a:t>Otesánek</a:t>
            </a: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   opička       oko       kolo  škola</a:t>
            </a:r>
          </a:p>
          <a:p>
            <a:pPr algn="ctr"/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Auto       obruč      Olinka      Ondra   osel</a:t>
            </a:r>
          </a:p>
          <a:p>
            <a:pPr algn="ctr"/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Dopis   nosorožec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Veselý obličej 10"/>
          <p:cNvSpPr/>
          <p:nvPr/>
        </p:nvSpPr>
        <p:spPr>
          <a:xfrm>
            <a:off x="8100392" y="1124744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8406170" y="1790005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8399040" y="2363192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8074569" y="5157192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7856884" y="4221088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7856884" y="404664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8406170" y="3645024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8028718" y="2996952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387373" y="3659014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899592" y="2939256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408434" y="2158008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647564" y="1195289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395536" y="548680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676422" y="5589240"/>
            <a:ext cx="476102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1403648" y="4497908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10417" y="4509120"/>
            <a:ext cx="504056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52524" y="188640"/>
            <a:ext cx="5795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Klikej postupně na všechna 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976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4213 L 0.05365 -0.0118 C 0.06493 -0.02361 0.08177 -0.03009 0.09931 -0.03009 C 0.11927 -0.03009 0.13542 -0.02361 0.1467 -0.0118 L 0.20087 0.04213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3125 L 0.13264 0.07778 C 0.16059 0.10278 0.20226 0.11667 0.24549 0.11667 C 0.29532 0.11667 0.33507 0.10278 0.36302 0.07778 L 0.49601 -0.03125 " pathEditMode="relative" rAng="0" ptsTypes="FffFF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4537 L 0.0382 0.06389 C 0.04636 0.08889 0.05851 0.10278 0.07118 0.10278 C 0.08559 0.10278 0.09722 0.08889 0.10521 0.06389 L 0.14427 -0.04537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05" y="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16944 -0.1488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72" y="-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43003 -0.2643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-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49843 -0.388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13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0.51181 -0.3969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-1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30556 -0.3884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31511 0.3569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-0.64167 0.3569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83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36806 0.2599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3" y="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50122 0.3129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69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60243 0.3675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22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42327 0.27315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63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-0.30018 0.1995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17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6892 0.05255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119</TotalTime>
  <Words>187</Words>
  <Application>Microsoft Office PowerPoint</Application>
  <PresentationFormat>Předvádění na obrazovce (4:3)</PresentationFormat>
  <Paragraphs>46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ANOTACE</vt:lpstr>
      <vt:lpstr>ANOTACE</vt:lpstr>
      <vt:lpstr>Písmeno O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Písmeno O</dc:title>
  <dc:creator>Blanka</dc:creator>
  <cp:lastModifiedBy>Blanka</cp:lastModifiedBy>
  <cp:revision>16</cp:revision>
  <dcterms:created xsi:type="dcterms:W3CDTF">2012-10-04T13:57:46Z</dcterms:created>
  <dcterms:modified xsi:type="dcterms:W3CDTF">2013-08-27T18:29:51Z</dcterms:modified>
</cp:coreProperties>
</file>