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1" r:id="rId1"/>
  </p:sldMasterIdLst>
  <p:notesMasterIdLst>
    <p:notesMasterId r:id="rId28"/>
  </p:notesMasterIdLst>
  <p:sldIdLst>
    <p:sldId id="334" r:id="rId2"/>
    <p:sldId id="336" r:id="rId3"/>
    <p:sldId id="320" r:id="rId4"/>
    <p:sldId id="310" r:id="rId5"/>
    <p:sldId id="321" r:id="rId6"/>
    <p:sldId id="262" r:id="rId7"/>
    <p:sldId id="263" r:id="rId8"/>
    <p:sldId id="264" r:id="rId9"/>
    <p:sldId id="266" r:id="rId10"/>
    <p:sldId id="267" r:id="rId11"/>
    <p:sldId id="322" r:id="rId12"/>
    <p:sldId id="270" r:id="rId13"/>
    <p:sldId id="323" r:id="rId14"/>
    <p:sldId id="271" r:id="rId15"/>
    <p:sldId id="273" r:id="rId16"/>
    <p:sldId id="274" r:id="rId17"/>
    <p:sldId id="275" r:id="rId18"/>
    <p:sldId id="277" r:id="rId19"/>
    <p:sldId id="278" r:id="rId20"/>
    <p:sldId id="279" r:id="rId21"/>
    <p:sldId id="281" r:id="rId22"/>
    <p:sldId id="327" r:id="rId23"/>
    <p:sldId id="328" r:id="rId24"/>
    <p:sldId id="329" r:id="rId25"/>
    <p:sldId id="286" r:id="rId26"/>
    <p:sldId id="330" r:id="rId27"/>
  </p:sldIdLst>
  <p:sldSz cx="9144000" cy="6858000" type="screen4x3"/>
  <p:notesSz cx="6858000" cy="9144000"/>
  <p:defaultTextStyle>
    <a:defPPr>
      <a:defRPr lang="cs-CZ"/>
    </a:defPPr>
    <a:lvl1pPr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omic Sans MS" pitchFamily="66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omic Sans MS" pitchFamily="66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omic Sans MS" pitchFamily="66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omic Sans MS" pitchFamily="66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A0FEEA"/>
    <a:srgbClr val="98FEE8"/>
    <a:srgbClr val="0CFCC9"/>
    <a:srgbClr val="DAF5FA"/>
    <a:srgbClr val="99FFCC"/>
    <a:srgbClr val="66FFFF"/>
    <a:srgbClr val="FF0000"/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309" autoAdjust="0"/>
    <p:restoredTop sz="94664" autoAdjust="0"/>
  </p:normalViewPr>
  <p:slideViewPr>
    <p:cSldViewPr snapToObjects="1">
      <p:cViewPr varScale="1">
        <p:scale>
          <a:sx n="87" d="100"/>
          <a:sy n="87" d="100"/>
        </p:scale>
        <p:origin x="1368" y="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36004" cy="36004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437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1437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096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1437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31437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1437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1964F7A3-6251-42C6-954D-3C1CB82D25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921860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omic Sans MS" pitchFamily="66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omic Sans MS" pitchFamily="66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omic Sans MS" pitchFamily="66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omic Sans MS" pitchFamily="66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omic Sans MS" pitchFamily="6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fld id="{71018CD0-A0E6-4D38-AD66-F1FC6AF7B443}" type="slidenum">
              <a:rPr lang="cs-CZ"/>
              <a:pPr eaLnBrk="1" hangingPunct="1"/>
              <a:t>3</a:t>
            </a:fld>
            <a:endParaRPr lang="cs-CZ"/>
          </a:p>
        </p:txBody>
      </p:sp>
      <p:sp>
        <p:nvSpPr>
          <p:cNvPr id="419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37021257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fld id="{861CF2A7-C5BC-4E07-9664-FDCFEF9C85F6}" type="slidenum">
              <a:rPr lang="cs-CZ"/>
              <a:pPr eaLnBrk="1" hangingPunct="1"/>
              <a:t>4</a:t>
            </a:fld>
            <a:endParaRPr lang="cs-CZ"/>
          </a:p>
        </p:txBody>
      </p:sp>
      <p:sp>
        <p:nvSpPr>
          <p:cNvPr id="430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34710966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fld id="{409A0383-D356-40B2-AC15-695BD9E36A68}" type="slidenum">
              <a:rPr lang="cs-CZ"/>
              <a:pPr eaLnBrk="1" hangingPunct="1"/>
              <a:t>5</a:t>
            </a:fld>
            <a:endParaRPr lang="cs-CZ"/>
          </a:p>
        </p:txBody>
      </p:sp>
      <p:sp>
        <p:nvSpPr>
          <p:cNvPr id="440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384147804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fld id="{61FE166C-E3BB-4207-B0E0-A7154F7EB12D}" type="slidenum">
              <a:rPr lang="cs-CZ"/>
              <a:pPr eaLnBrk="1" hangingPunct="1"/>
              <a:t>6</a:t>
            </a:fld>
            <a:endParaRPr lang="cs-CZ"/>
          </a:p>
        </p:txBody>
      </p:sp>
      <p:sp>
        <p:nvSpPr>
          <p:cNvPr id="450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17178862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fld id="{58D1580E-729A-46BB-A4B8-129152BD76D4}" type="slidenum">
              <a:rPr lang="cs-CZ"/>
              <a:pPr eaLnBrk="1" hangingPunct="1"/>
              <a:t>7</a:t>
            </a:fld>
            <a:endParaRPr lang="cs-CZ"/>
          </a:p>
        </p:txBody>
      </p:sp>
      <p:sp>
        <p:nvSpPr>
          <p:cNvPr id="460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208107005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fld id="{5EB547FC-9906-4101-8148-65439A009B4C}" type="slidenum">
              <a:rPr lang="cs-CZ"/>
              <a:pPr eaLnBrk="1" hangingPunct="1"/>
              <a:t>8</a:t>
            </a:fld>
            <a:endParaRPr lang="cs-CZ"/>
          </a:p>
        </p:txBody>
      </p:sp>
      <p:sp>
        <p:nvSpPr>
          <p:cNvPr id="471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88758033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fld id="{230AEA51-E3D5-48DD-93EE-8C8B0B5D2D3E}" type="slidenum">
              <a:rPr lang="cs-CZ"/>
              <a:pPr eaLnBrk="1" hangingPunct="1"/>
              <a:t>9</a:t>
            </a:fld>
            <a:endParaRPr lang="cs-CZ"/>
          </a:p>
        </p:txBody>
      </p:sp>
      <p:sp>
        <p:nvSpPr>
          <p:cNvPr id="481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1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426657652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fld id="{97C692C4-CEE2-4FE0-9BC4-F64091126D35}" type="slidenum">
              <a:rPr lang="cs-CZ"/>
              <a:pPr eaLnBrk="1" hangingPunct="1"/>
              <a:t>10</a:t>
            </a:fld>
            <a:endParaRPr lang="cs-CZ"/>
          </a:p>
        </p:txBody>
      </p:sp>
      <p:sp>
        <p:nvSpPr>
          <p:cNvPr id="491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103447746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fld id="{0139FD14-C80A-4C2F-81AD-28741DAF6459}" type="slidenum">
              <a:rPr lang="cs-CZ"/>
              <a:pPr eaLnBrk="1" hangingPunct="1"/>
              <a:t>11</a:t>
            </a:fld>
            <a:endParaRPr lang="cs-CZ"/>
          </a:p>
        </p:txBody>
      </p:sp>
      <p:sp>
        <p:nvSpPr>
          <p:cNvPr id="532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325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356944472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fld id="{6562F43E-0B3B-4206-8871-FFCC764AB2DD}" type="slidenum">
              <a:rPr lang="cs-CZ"/>
              <a:pPr eaLnBrk="1" hangingPunct="1"/>
              <a:t>12</a:t>
            </a:fld>
            <a:endParaRPr lang="cs-CZ"/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399397496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fld id="{ABE3115F-BE67-490B-A6CB-89304694D0B0}" type="slidenum">
              <a:rPr lang="cs-CZ"/>
              <a:pPr eaLnBrk="1" hangingPunct="1"/>
              <a:t>13</a:t>
            </a:fld>
            <a:endParaRPr lang="cs-CZ"/>
          </a:p>
        </p:txBody>
      </p:sp>
      <p:sp>
        <p:nvSpPr>
          <p:cNvPr id="522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413966300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fld id="{ABE3115F-BE67-490B-A6CB-89304694D0B0}" type="slidenum">
              <a:rPr lang="cs-CZ"/>
              <a:pPr eaLnBrk="1" hangingPunct="1"/>
              <a:t>14</a:t>
            </a:fld>
            <a:endParaRPr lang="cs-CZ"/>
          </a:p>
        </p:txBody>
      </p:sp>
      <p:sp>
        <p:nvSpPr>
          <p:cNvPr id="522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382380622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fld id="{0139FD14-C80A-4C2F-81AD-28741DAF6459}" type="slidenum">
              <a:rPr lang="cs-CZ"/>
              <a:pPr eaLnBrk="1" hangingPunct="1"/>
              <a:t>15</a:t>
            </a:fld>
            <a:endParaRPr lang="cs-CZ"/>
          </a:p>
        </p:txBody>
      </p:sp>
      <p:sp>
        <p:nvSpPr>
          <p:cNvPr id="532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325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126813897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fld id="{5782A995-2DA2-4E18-8E43-B9AFC8DB9E1E}" type="slidenum">
              <a:rPr lang="cs-CZ"/>
              <a:pPr eaLnBrk="1" hangingPunct="1"/>
              <a:t>16</a:t>
            </a:fld>
            <a:endParaRPr lang="cs-CZ"/>
          </a:p>
        </p:txBody>
      </p:sp>
      <p:sp>
        <p:nvSpPr>
          <p:cNvPr id="542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42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169174049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fld id="{27B7CC84-0494-4200-9BE6-F6F693A49626}" type="slidenum">
              <a:rPr lang="cs-CZ"/>
              <a:pPr eaLnBrk="1" hangingPunct="1"/>
              <a:t>17</a:t>
            </a:fld>
            <a:endParaRPr lang="cs-CZ"/>
          </a:p>
        </p:txBody>
      </p:sp>
      <p:sp>
        <p:nvSpPr>
          <p:cNvPr id="552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530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176028500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fld id="{D1A47FB0-9A1B-4762-B3ED-99B102221787}" type="slidenum">
              <a:rPr lang="cs-CZ"/>
              <a:pPr eaLnBrk="1" hangingPunct="1"/>
              <a:t>18</a:t>
            </a:fld>
            <a:endParaRPr lang="cs-CZ"/>
          </a:p>
        </p:txBody>
      </p:sp>
      <p:sp>
        <p:nvSpPr>
          <p:cNvPr id="563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63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306942890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fld id="{514B036F-ECAA-4220-AF24-43D92003CFAA}" type="slidenum">
              <a:rPr lang="cs-CZ"/>
              <a:pPr eaLnBrk="1" hangingPunct="1"/>
              <a:t>19</a:t>
            </a:fld>
            <a:endParaRPr lang="cs-CZ"/>
          </a:p>
        </p:txBody>
      </p:sp>
      <p:sp>
        <p:nvSpPr>
          <p:cNvPr id="573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80626572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fld id="{0D9B869C-61AA-4D5D-9350-9E12DD14489C}" type="slidenum">
              <a:rPr lang="cs-CZ"/>
              <a:pPr eaLnBrk="1" hangingPunct="1"/>
              <a:t>20</a:t>
            </a:fld>
            <a:endParaRPr lang="cs-CZ"/>
          </a:p>
        </p:txBody>
      </p:sp>
      <p:sp>
        <p:nvSpPr>
          <p:cNvPr id="583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83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188429668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fld id="{814C4FA0-17F4-421E-ACD5-DCA62B62385E}" type="slidenum">
              <a:rPr lang="cs-CZ"/>
              <a:pPr eaLnBrk="1" hangingPunct="1"/>
              <a:t>21</a:t>
            </a:fld>
            <a:endParaRPr lang="cs-CZ"/>
          </a:p>
        </p:txBody>
      </p:sp>
      <p:sp>
        <p:nvSpPr>
          <p:cNvPr id="593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93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128911384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fld id="{814C4FA0-17F4-421E-ACD5-DCA62B62385E}" type="slidenum">
              <a:rPr lang="cs-CZ"/>
              <a:pPr eaLnBrk="1" hangingPunct="1"/>
              <a:t>22</a:t>
            </a:fld>
            <a:endParaRPr lang="cs-CZ"/>
          </a:p>
        </p:txBody>
      </p:sp>
      <p:sp>
        <p:nvSpPr>
          <p:cNvPr id="593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93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339566113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fld id="{814C4FA0-17F4-421E-ACD5-DCA62B62385E}" type="slidenum">
              <a:rPr lang="cs-CZ"/>
              <a:pPr eaLnBrk="1" hangingPunct="1"/>
              <a:t>23</a:t>
            </a:fld>
            <a:endParaRPr lang="cs-CZ"/>
          </a:p>
        </p:txBody>
      </p:sp>
      <p:sp>
        <p:nvSpPr>
          <p:cNvPr id="593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93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3466620947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fld id="{814C4FA0-17F4-421E-ACD5-DCA62B62385E}" type="slidenum">
              <a:rPr lang="cs-CZ"/>
              <a:pPr eaLnBrk="1" hangingPunct="1"/>
              <a:t>24</a:t>
            </a:fld>
            <a:endParaRPr lang="cs-CZ"/>
          </a:p>
        </p:txBody>
      </p:sp>
      <p:sp>
        <p:nvSpPr>
          <p:cNvPr id="593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93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646382862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fld id="{0D40DBF6-3F7E-4CEB-877F-D0CC9228730C}" type="slidenum">
              <a:rPr lang="cs-CZ"/>
              <a:pPr eaLnBrk="1" hangingPunct="1"/>
              <a:t>25</a:t>
            </a:fld>
            <a:endParaRPr lang="cs-CZ"/>
          </a:p>
        </p:txBody>
      </p:sp>
      <p:sp>
        <p:nvSpPr>
          <p:cNvPr id="645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45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19760134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1658938" y="1600200"/>
            <a:ext cx="6837362" cy="3200400"/>
            <a:chOff x="1045" y="1008"/>
            <a:chExt cx="4307" cy="2016"/>
          </a:xfrm>
        </p:grpSpPr>
        <p:sp>
          <p:nvSpPr>
            <p:cNvPr id="5" name="Oval 3"/>
            <p:cNvSpPr>
              <a:spLocks noChangeArrowheads="1"/>
            </p:cNvSpPr>
            <p:nvPr/>
          </p:nvSpPr>
          <p:spPr bwMode="hidden">
            <a:xfrm flipH="1">
              <a:off x="4392" y="1008"/>
              <a:ext cx="960" cy="96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 sz="2400"/>
            </a:p>
          </p:txBody>
        </p:sp>
        <p:sp>
          <p:nvSpPr>
            <p:cNvPr id="6" name="Oval 4"/>
            <p:cNvSpPr>
              <a:spLocks noChangeArrowheads="1"/>
            </p:cNvSpPr>
            <p:nvPr/>
          </p:nvSpPr>
          <p:spPr bwMode="hidden">
            <a:xfrm flipH="1">
              <a:off x="3264" y="1008"/>
              <a:ext cx="960" cy="96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 sz="2400"/>
            </a:p>
          </p:txBody>
        </p:sp>
        <p:sp>
          <p:nvSpPr>
            <p:cNvPr id="7" name="Oval 5"/>
            <p:cNvSpPr>
              <a:spLocks noChangeArrowheads="1"/>
            </p:cNvSpPr>
            <p:nvPr/>
          </p:nvSpPr>
          <p:spPr bwMode="hidden">
            <a:xfrm flipH="1">
              <a:off x="2136" y="1008"/>
              <a:ext cx="960" cy="960"/>
            </a:xfrm>
            <a:prstGeom prst="ellips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 sz="2400"/>
            </a:p>
          </p:txBody>
        </p:sp>
        <p:sp>
          <p:nvSpPr>
            <p:cNvPr id="8" name="Oval 6"/>
            <p:cNvSpPr>
              <a:spLocks noChangeArrowheads="1"/>
            </p:cNvSpPr>
            <p:nvPr/>
          </p:nvSpPr>
          <p:spPr bwMode="hidden">
            <a:xfrm flipH="1">
              <a:off x="2136" y="2064"/>
              <a:ext cx="960" cy="960"/>
            </a:xfrm>
            <a:prstGeom prst="ellipse">
              <a:avLst/>
            </a:prstGeom>
            <a:solidFill>
              <a:schemeClr val="accent2"/>
            </a:solidFill>
            <a:ln w="2857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 sz="2400"/>
            </a:p>
          </p:txBody>
        </p:sp>
        <p:sp>
          <p:nvSpPr>
            <p:cNvPr id="9" name="Oval 7"/>
            <p:cNvSpPr>
              <a:spLocks noChangeArrowheads="1"/>
            </p:cNvSpPr>
            <p:nvPr/>
          </p:nvSpPr>
          <p:spPr bwMode="hidden">
            <a:xfrm flipH="1">
              <a:off x="1045" y="2064"/>
              <a:ext cx="960" cy="96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 sz="2400"/>
            </a:p>
          </p:txBody>
        </p:sp>
        <p:sp>
          <p:nvSpPr>
            <p:cNvPr id="10" name="Oval 8"/>
            <p:cNvSpPr>
              <a:spLocks noChangeArrowheads="1"/>
            </p:cNvSpPr>
            <p:nvPr/>
          </p:nvSpPr>
          <p:spPr bwMode="hidden">
            <a:xfrm flipH="1">
              <a:off x="4392" y="2064"/>
              <a:ext cx="960" cy="960"/>
            </a:xfrm>
            <a:prstGeom prst="ellips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 sz="2400"/>
            </a:p>
          </p:txBody>
        </p:sp>
      </p:grpSp>
      <p:sp>
        <p:nvSpPr>
          <p:cNvPr id="289804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685800" y="1219200"/>
            <a:ext cx="7772400" cy="1933575"/>
          </a:xfrm>
        </p:spPr>
        <p:txBody>
          <a:bodyPr anchor="b"/>
          <a:lstStyle>
            <a:lvl1pPr algn="r">
              <a:defRPr sz="44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289805" name="Rectangle 13"/>
          <p:cNvSpPr>
            <a:spLocks noGrp="1" noChangeArrowheads="1"/>
          </p:cNvSpPr>
          <p:nvPr>
            <p:ph type="subTitle" idx="1"/>
          </p:nvPr>
        </p:nvSpPr>
        <p:spPr>
          <a:xfrm>
            <a:off x="2057400" y="3505200"/>
            <a:ext cx="6400800" cy="1752600"/>
          </a:xfrm>
        </p:spPr>
        <p:txBody>
          <a:bodyPr/>
          <a:lstStyle>
            <a:lvl1pPr marL="0" indent="0" algn="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1" name="Rectangle 9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Rectangle 1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AEF3EB10-9745-47C6-B3DD-F2AA0E3F20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71221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latin typeface="Calibri" pitchFamily="34" charset="0"/>
                <a:cs typeface="Calibri" pitchFamily="34" charset="0"/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latin typeface="Calibri" pitchFamily="34" charset="0"/>
                <a:cs typeface="Calibri" pitchFamily="34" charset="0"/>
              </a:defRPr>
            </a:lvl1pPr>
            <a:lvl2pPr>
              <a:defRPr>
                <a:latin typeface="Calibri" pitchFamily="34" charset="0"/>
                <a:cs typeface="Calibri" pitchFamily="34" charset="0"/>
              </a:defRPr>
            </a:lvl2pPr>
            <a:lvl3pPr>
              <a:defRPr>
                <a:latin typeface="Calibri" pitchFamily="34" charset="0"/>
                <a:cs typeface="Calibri" pitchFamily="34" charset="0"/>
              </a:defRPr>
            </a:lvl3pPr>
            <a:lvl4pPr>
              <a:defRPr>
                <a:latin typeface="Calibri" pitchFamily="34" charset="0"/>
                <a:cs typeface="Calibri" pitchFamily="34" charset="0"/>
              </a:defRPr>
            </a:lvl4pPr>
            <a:lvl5pPr>
              <a:defRPr>
                <a:latin typeface="Calibri" pitchFamily="34" charset="0"/>
                <a:cs typeface="Calibri" pitchFamily="34" charset="0"/>
              </a:defRPr>
            </a:lvl5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FB736FC6-6138-4EA7-B295-1879301035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06801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60852AFD-9B86-489D-B46F-469EE88361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77309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9184B65F-8F3A-45DE-AAB7-B0EE8F9CD6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75228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FA880D30-7ED3-471D-81A3-EDF84F1D8E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8000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latin typeface="Calibri" pitchFamily="34" charset="0"/>
                <a:cs typeface="Calibri" pitchFamily="34" charset="0"/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Rectangle 9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5A2E4DDD-3DC9-42B5-AF4F-4C0B1C6F47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3622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AF1F3915-A19F-40EC-9EF9-3B35B5DD86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67478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CEBD9611-1C66-49D9-9E56-D534550886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30751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3CF34675-2152-4DE7-9AD8-C0D2DF2B36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91113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0926D3C2-D261-43F7-A8CB-DE3E964E0E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96868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6287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6287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8EB23754-ADE7-4831-B27E-9BAA8C2FD8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117130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18BC0724-7C95-4137-BAE5-70ECF371F1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28696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91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41763"/>
            <a:ext cx="4038600" cy="218916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1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D9B4882D-CED7-4022-9906-DD0934C54C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3985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6287"/>
          </a:xfrm>
        </p:spPr>
        <p:txBody>
          <a:bodyPr/>
          <a:lstStyle>
            <a:lvl1pPr>
              <a:defRPr>
                <a:latin typeface="Calibri" pitchFamily="34" charset="0"/>
                <a:cs typeface="Calibri" pitchFamily="34" charset="0"/>
              </a:defRPr>
            </a:lvl1pPr>
            <a:lvl2pPr>
              <a:defRPr>
                <a:latin typeface="Calibri" pitchFamily="34" charset="0"/>
                <a:cs typeface="Calibri" pitchFamily="34" charset="0"/>
              </a:defRPr>
            </a:lvl2pPr>
            <a:lvl3pPr>
              <a:defRPr>
                <a:latin typeface="Calibri" pitchFamily="34" charset="0"/>
                <a:cs typeface="Calibri" pitchFamily="34" charset="0"/>
              </a:defRPr>
            </a:lvl3pPr>
            <a:lvl4pPr>
              <a:defRPr>
                <a:latin typeface="Calibri" pitchFamily="34" charset="0"/>
                <a:cs typeface="Calibri" pitchFamily="34" charset="0"/>
              </a:defRPr>
            </a:lvl4pPr>
            <a:lvl5pPr>
              <a:defRPr>
                <a:latin typeface="Calibri" pitchFamily="34" charset="0"/>
                <a:cs typeface="Calibri" pitchFamily="34" charset="0"/>
              </a:defRPr>
            </a:lvl5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3" name="Rectangle 9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74C6AB20-650B-423F-8D1D-017A23A659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784055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AndTwoObj" preserve="1">
  <p:cSld name="Nadpis, 1 velký a 2 malé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91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41763"/>
            <a:ext cx="4038600" cy="218916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1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97E87F37-A906-4F41-BB23-FC046D3B7A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055671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307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8DB75F9-C2EC-4B8E-820E-3CCA5AEBC2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11093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A0FEEA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135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1071563" y="304800"/>
            <a:ext cx="7615237" cy="1106488"/>
            <a:chOff x="675" y="192"/>
            <a:chExt cx="4797" cy="697"/>
          </a:xfrm>
        </p:grpSpPr>
        <p:sp>
          <p:nvSpPr>
            <p:cNvPr id="288771" name="Oval 3"/>
            <p:cNvSpPr>
              <a:spLocks noChangeArrowheads="1"/>
            </p:cNvSpPr>
            <p:nvPr/>
          </p:nvSpPr>
          <p:spPr bwMode="hidden">
            <a:xfrm flipH="1">
              <a:off x="3067" y="192"/>
              <a:ext cx="696" cy="696"/>
            </a:xfrm>
            <a:prstGeom prst="ellipse">
              <a:avLst/>
            </a:prstGeom>
            <a:solidFill>
              <a:schemeClr val="accent2"/>
            </a:solidFill>
            <a:ln w="2857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 sz="2400"/>
            </a:p>
          </p:txBody>
        </p:sp>
        <p:sp>
          <p:nvSpPr>
            <p:cNvPr id="288772" name="Oval 4"/>
            <p:cNvSpPr>
              <a:spLocks noChangeArrowheads="1"/>
            </p:cNvSpPr>
            <p:nvPr/>
          </p:nvSpPr>
          <p:spPr bwMode="hidden">
            <a:xfrm flipH="1">
              <a:off x="4777" y="192"/>
              <a:ext cx="695" cy="696"/>
            </a:xfrm>
            <a:prstGeom prst="ellipse">
              <a:avLst/>
            </a:prstGeom>
            <a:solidFill>
              <a:schemeClr val="accent2"/>
            </a:solidFill>
            <a:ln w="2857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 sz="2400"/>
            </a:p>
          </p:txBody>
        </p:sp>
        <p:sp>
          <p:nvSpPr>
            <p:cNvPr id="288773" name="Oval 5"/>
            <p:cNvSpPr>
              <a:spLocks noChangeArrowheads="1"/>
            </p:cNvSpPr>
            <p:nvPr/>
          </p:nvSpPr>
          <p:spPr bwMode="hidden">
            <a:xfrm flipH="1">
              <a:off x="675" y="193"/>
              <a:ext cx="695" cy="696"/>
            </a:xfrm>
            <a:prstGeom prst="ellipse">
              <a:avLst/>
            </a:prstGeom>
            <a:solidFill>
              <a:schemeClr val="accent2"/>
            </a:solidFill>
            <a:ln w="2857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 sz="2400"/>
            </a:p>
          </p:txBody>
        </p:sp>
        <p:sp>
          <p:nvSpPr>
            <p:cNvPr id="288774" name="Oval 6"/>
            <p:cNvSpPr>
              <a:spLocks noChangeArrowheads="1"/>
            </p:cNvSpPr>
            <p:nvPr/>
          </p:nvSpPr>
          <p:spPr bwMode="hidden">
            <a:xfrm flipH="1">
              <a:off x="3984" y="192"/>
              <a:ext cx="695" cy="696"/>
            </a:xfrm>
            <a:prstGeom prst="ellips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 sz="2400"/>
            </a:p>
          </p:txBody>
        </p:sp>
        <p:sp>
          <p:nvSpPr>
            <p:cNvPr id="288775" name="Oval 7"/>
            <p:cNvSpPr>
              <a:spLocks noChangeArrowheads="1"/>
            </p:cNvSpPr>
            <p:nvPr/>
          </p:nvSpPr>
          <p:spPr bwMode="hidden">
            <a:xfrm flipH="1">
              <a:off x="1486" y="192"/>
              <a:ext cx="695" cy="696"/>
            </a:xfrm>
            <a:prstGeom prst="ellips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 sz="2400"/>
            </a:p>
          </p:txBody>
        </p:sp>
      </p:grpSp>
      <p:sp>
        <p:nvSpPr>
          <p:cNvPr id="1027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88777" name="Rectangle 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0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88778" name="Rectangle 1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88779" name="Rectangle 1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 smtClean="0"/>
            </a:lvl1pPr>
          </a:lstStyle>
          <a:p>
            <a:pPr>
              <a:defRPr/>
            </a:pPr>
            <a:fld id="{E330171F-7ACE-4179-8A89-371FEC41D9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31" name="Rectangle 1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79" r:id="rId1"/>
    <p:sldLayoutId id="2147483880" r:id="rId2"/>
    <p:sldLayoutId id="2147483881" r:id="rId3"/>
    <p:sldLayoutId id="2147483882" r:id="rId4"/>
    <p:sldLayoutId id="2147483883" r:id="rId5"/>
    <p:sldLayoutId id="2147483884" r:id="rId6"/>
    <p:sldLayoutId id="2147483885" r:id="rId7"/>
    <p:sldLayoutId id="2147483886" r:id="rId8"/>
    <p:sldLayoutId id="2147483887" r:id="rId9"/>
    <p:sldLayoutId id="2147483888" r:id="rId10"/>
    <p:sldLayoutId id="2147483889" r:id="rId11"/>
    <p:sldLayoutId id="2147483890" r:id="rId12"/>
    <p:sldLayoutId id="2147483891" r:id="rId13"/>
    <p:sldLayoutId id="2147483892" r:id="rId14"/>
    <p:sldLayoutId id="2147483893" r:id="rId15"/>
    <p:sldLayoutId id="2147483878" r:id="rId16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Comic Sans MS" pitchFamily="66" charset="0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Comic Sans MS" pitchFamily="66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Comic Sans MS" pitchFamily="66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Comic Sans MS" pitchFamily="66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Comic Sans MS" pitchFamily="66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l"/>
        <a:defRPr sz="3200">
          <a:solidFill>
            <a:schemeClr val="tx1"/>
          </a:solidFill>
          <a:latin typeface="Comic Sans MS" pitchFamily="66" charset="0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¡"/>
        <a:defRPr sz="2700">
          <a:solidFill>
            <a:schemeClr val="tx1"/>
          </a:solidFill>
          <a:latin typeface="Comic Sans MS" pitchFamily="66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l"/>
        <a:defRPr sz="2300">
          <a:solidFill>
            <a:schemeClr val="tx1"/>
          </a:solidFill>
          <a:latin typeface="Comic Sans MS" pitchFamily="66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Char char="•"/>
        <a:defRPr sz="2000">
          <a:solidFill>
            <a:schemeClr val="tx1"/>
          </a:solidFill>
          <a:latin typeface="Comic Sans MS" pitchFamily="66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Comic Sans MS" pitchFamily="66" charset="0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11.xml"/><Relationship Id="rId13" Type="http://schemas.openxmlformats.org/officeDocument/2006/relationships/slide" Target="slide14.xml"/><Relationship Id="rId18" Type="http://schemas.openxmlformats.org/officeDocument/2006/relationships/slide" Target="slide15.xml"/><Relationship Id="rId3" Type="http://schemas.openxmlformats.org/officeDocument/2006/relationships/slide" Target="slide5.xml"/><Relationship Id="rId21" Type="http://schemas.openxmlformats.org/officeDocument/2006/relationships/slide" Target="slide24.xml"/><Relationship Id="rId7" Type="http://schemas.openxmlformats.org/officeDocument/2006/relationships/slide" Target="slide8.xml"/><Relationship Id="rId12" Type="http://schemas.openxmlformats.org/officeDocument/2006/relationships/slide" Target="slide13.xml"/><Relationship Id="rId17" Type="http://schemas.openxmlformats.org/officeDocument/2006/relationships/slide" Target="slide23.xml"/><Relationship Id="rId2" Type="http://schemas.openxmlformats.org/officeDocument/2006/relationships/notesSlide" Target="../notesSlides/notesSlide2.xml"/><Relationship Id="rId16" Type="http://schemas.openxmlformats.org/officeDocument/2006/relationships/slide" Target="slide22.xml"/><Relationship Id="rId20" Type="http://schemas.openxmlformats.org/officeDocument/2006/relationships/slide" Target="slide21.xml"/><Relationship Id="rId1" Type="http://schemas.openxmlformats.org/officeDocument/2006/relationships/slideLayout" Target="../slideLayouts/slideLayout2.xml"/><Relationship Id="rId6" Type="http://schemas.openxmlformats.org/officeDocument/2006/relationships/slide" Target="slide9.xml"/><Relationship Id="rId11" Type="http://schemas.openxmlformats.org/officeDocument/2006/relationships/slide" Target="slide10.xml"/><Relationship Id="rId5" Type="http://schemas.openxmlformats.org/officeDocument/2006/relationships/slide" Target="slide7.xml"/><Relationship Id="rId15" Type="http://schemas.openxmlformats.org/officeDocument/2006/relationships/slide" Target="slide17.xml"/><Relationship Id="rId23" Type="http://schemas.openxmlformats.org/officeDocument/2006/relationships/slide" Target="slide19.xml"/><Relationship Id="rId10" Type="http://schemas.openxmlformats.org/officeDocument/2006/relationships/slide" Target="slide16.xml"/><Relationship Id="rId19" Type="http://schemas.openxmlformats.org/officeDocument/2006/relationships/slide" Target="slide20.xml"/><Relationship Id="rId4" Type="http://schemas.openxmlformats.org/officeDocument/2006/relationships/slide" Target="slide6.xml"/><Relationship Id="rId9" Type="http://schemas.openxmlformats.org/officeDocument/2006/relationships/slide" Target="slide12.xml"/><Relationship Id="rId14" Type="http://schemas.openxmlformats.org/officeDocument/2006/relationships/slide" Target="slide18.xml"/><Relationship Id="rId22" Type="http://schemas.openxmlformats.org/officeDocument/2006/relationships/slide" Target="slide2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5.png"/><Relationship Id="rId4" Type="http://schemas.openxmlformats.org/officeDocument/2006/relationships/slide" Target="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6.png"/><Relationship Id="rId4" Type="http://schemas.openxmlformats.org/officeDocument/2006/relationships/slide" Target="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7.png"/><Relationship Id="rId4" Type="http://schemas.openxmlformats.org/officeDocument/2006/relationships/slide" Target="sl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slide" Target="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slide" Target="slide1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slide" Target="slide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1.png"/><Relationship Id="rId4" Type="http://schemas.openxmlformats.org/officeDocument/2006/relationships/slide" Target="slide1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2.jpeg"/><Relationship Id="rId4" Type="http://schemas.openxmlformats.org/officeDocument/2006/relationships/slide" Target="slide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eg"/><Relationship Id="rId4" Type="http://schemas.openxmlformats.org/officeDocument/2006/relationships/slide" Target="slide1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slide" Target="slide1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5.jpeg"/><Relationship Id="rId4" Type="http://schemas.openxmlformats.org/officeDocument/2006/relationships/slide" Target="slide1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png"/><Relationship Id="rId4" Type="http://schemas.openxmlformats.org/officeDocument/2006/relationships/slide" Target="slide1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png"/><Relationship Id="rId4" Type="http://schemas.openxmlformats.org/officeDocument/2006/relationships/slide" Target="slide19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8.png"/><Relationship Id="rId4" Type="http://schemas.openxmlformats.org/officeDocument/2006/relationships/slide" Target="slide2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png"/><Relationship Id="rId4" Type="http://schemas.openxmlformats.org/officeDocument/2006/relationships/slide" Target="slide2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png"/><Relationship Id="rId4" Type="http://schemas.openxmlformats.org/officeDocument/2006/relationships/slide" Target="slide2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png"/><Relationship Id="rId4" Type="http://schemas.openxmlformats.org/officeDocument/2006/relationships/slide" Target="slide2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gif"/><Relationship Id="rId4" Type="http://schemas.openxmlformats.org/officeDocument/2006/relationships/slide" Target="slide21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jpeg"/><Relationship Id="rId4" Type="http://schemas.openxmlformats.org/officeDocument/2006/relationships/slide" Target="slide25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1844554" y="5733256"/>
            <a:ext cx="5643602" cy="9976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533188" y="2132856"/>
            <a:ext cx="8035256" cy="3323987"/>
          </a:xfrm>
          <a:prstGeom prst="rect">
            <a:avLst/>
          </a:prstGeom>
          <a:ln w="381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itchFamily="18" charset="0"/>
              </a:rPr>
              <a:t>Název školy: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Gymnázium Lovosice, Sady pionýrů 600/6</a:t>
            </a:r>
            <a:endParaRPr lang="cs-CZ" sz="1000" dirty="0" smtClean="0">
              <a:latin typeface="Calibri" panose="020F0502020204030204" pitchFamily="34" charset="0"/>
            </a:endParaRPr>
          </a:p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Číslo projektu: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CZ.1.07/1.5.00/34.1073</a:t>
            </a:r>
            <a:endParaRPr lang="cs-CZ" sz="1000" dirty="0" smtClean="0">
              <a:latin typeface="Calibri" panose="020F0502020204030204" pitchFamily="34" charset="0"/>
            </a:endParaRPr>
          </a:p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Název materiálu: </a:t>
            </a:r>
            <a:r>
              <a:rPr lang="cs-CZ" sz="2000" b="1" i="1" dirty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VY_32_INOVACE_6C_20_AZ kvíz dýchací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soustava</a:t>
            </a:r>
          </a:p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Téma sady: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Biologie člověka</a:t>
            </a:r>
            <a:endParaRPr lang="cs-CZ" sz="1000" i="1" dirty="0" smtClean="0">
              <a:latin typeface="Calibri" panose="020F0502020204030204" pitchFamily="34" charset="0"/>
            </a:endParaRPr>
          </a:p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Datum vzniku: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prosinec 2013</a:t>
            </a:r>
            <a:endParaRPr lang="cs-CZ" sz="1000" i="1" dirty="0" smtClean="0">
              <a:latin typeface="Calibri" panose="020F0502020204030204" pitchFamily="34" charset="0"/>
            </a:endParaRPr>
          </a:p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Třída: </a:t>
            </a:r>
            <a:r>
              <a:rPr lang="cs-CZ" sz="2000" b="1" i="1" dirty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T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ercie</a:t>
            </a:r>
            <a:endParaRPr lang="cs-CZ" sz="1000" dirty="0" smtClean="0">
              <a:latin typeface="Calibri" panose="020F0502020204030204" pitchFamily="34" charset="0"/>
            </a:endParaRPr>
          </a:p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Autor: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Mgr. Miroslav Pražienka</a:t>
            </a:r>
            <a:endParaRPr lang="cs-CZ" sz="2000" dirty="0">
              <a:latin typeface="Calibri" panose="020F0502020204030204" pitchFamily="34" charset="0"/>
            </a:endParaRPr>
          </a:p>
        </p:txBody>
      </p:sp>
      <p:pic>
        <p:nvPicPr>
          <p:cNvPr id="1026" name="Picture 2" descr="GYMLOVO_logo BRV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96652"/>
            <a:ext cx="1620180" cy="16201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85522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25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mtClean="0"/>
              <a:t>ANOTACE</a:t>
            </a:r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>
          <a:xfrm>
            <a:off x="251520" y="1000124"/>
            <a:ext cx="8748972" cy="5417207"/>
          </a:xfrm>
        </p:spPr>
        <p:txBody>
          <a:bodyPr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400" dirty="0" smtClean="0"/>
              <a:t>Materiál slouží k opakování tematického celku – dýchací soustava a její nemoci.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400" dirty="0" smtClean="0"/>
              <a:t>Žáci soutěží ve dvou skupinách. (Pokud je žáků lichý počet, doporučuji lichého žáka nechat ovládat prezentaci).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400" dirty="0" smtClean="0"/>
              <a:t>Kliknutím na políčko s písmenem v pyramidě se objeví otázka.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400" dirty="0" smtClean="0"/>
              <a:t>Na odpověď učitel stanoví časový limit, odpovídá pouze jeden zvolený mluvčí skupiny po skupinovým promyšlení odpovědi.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400" dirty="0" smtClean="0"/>
              <a:t>Pole se jednotlivým skupinám při správné odpovědi přiděluje klikáním na okraj kolem každého písmenem: kliknutím políčko zmodrá (přiděleno jedné skupině), dvojím zezelená </a:t>
            </a:r>
            <a:r>
              <a:rPr lang="cs-CZ" sz="2400" dirty="0"/>
              <a:t>(přiděleno </a:t>
            </a:r>
            <a:r>
              <a:rPr lang="cs-CZ" sz="2400" dirty="0" smtClean="0"/>
              <a:t>druhé </a:t>
            </a:r>
            <a:r>
              <a:rPr lang="cs-CZ" sz="2400" dirty="0"/>
              <a:t>skupině), </a:t>
            </a:r>
            <a:r>
              <a:rPr lang="cs-CZ" sz="2400" dirty="0" smtClean="0"/>
              <a:t>trojím kliknutím políčko změní barvu na světle modrou – ani jedné skupině je nepodařilo odpovědět. O tato políčka můžou skupiny hrát kámen-nůžky-papír.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400" dirty="0" smtClean="0"/>
              <a:t>Opakování je připraveno pro osmý ročníky ZŠ a odpovídající ročníky víceletých gymnázií. </a:t>
            </a:r>
          </a:p>
        </p:txBody>
      </p:sp>
    </p:spTree>
    <p:extLst>
      <p:ext uri="{BB962C8B-B14F-4D97-AF65-F5344CB8AC3E}">
        <p14:creationId xmlns:p14="http://schemas.microsoft.com/office/powerpoint/2010/main" val="1676561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Text Box 11"/>
          <p:cNvSpPr txBox="1">
            <a:spLocks noChangeArrowheads="1"/>
          </p:cNvSpPr>
          <p:nvPr/>
        </p:nvSpPr>
        <p:spPr bwMode="auto">
          <a:xfrm>
            <a:off x="215516" y="1808820"/>
            <a:ext cx="8928484" cy="33624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 cap="rnd" algn="ctr">
                <a:solidFill>
                  <a:srgbClr val="000000"/>
                </a:solidFill>
                <a:prstDash val="sysDot"/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8500" b="1" dirty="0" smtClean="0">
                <a:latin typeface="Calibri" pitchFamily="34" charset="0"/>
              </a:rPr>
              <a:t>A – Z kvíz:</a:t>
            </a:r>
          </a:p>
          <a:p>
            <a:pPr eaLnBrk="1" hangingPunct="1">
              <a:spcBef>
                <a:spcPct val="50000"/>
              </a:spcBef>
            </a:pPr>
            <a:r>
              <a:rPr lang="cs-CZ" sz="8500" b="1" dirty="0" smtClean="0">
                <a:latin typeface="Calibri" pitchFamily="34" charset="0"/>
              </a:rPr>
              <a:t>Dýchací soustava</a:t>
            </a:r>
            <a:endParaRPr lang="cs-CZ" sz="8500" b="1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885" name="AutoShape 333"/>
          <p:cNvSpPr>
            <a:spLocks noChangeArrowheads="1"/>
          </p:cNvSpPr>
          <p:nvPr/>
        </p:nvSpPr>
        <p:spPr bwMode="auto">
          <a:xfrm rot="-5400000">
            <a:off x="4068762" y="722313"/>
            <a:ext cx="1008063" cy="865188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279886" name="Rectangle 334">
            <a:hlinkClick r:id="rId3" action="ppaction://hlinksldjump"/>
          </p:cNvPr>
          <p:cNvSpPr>
            <a:spLocks noChangeArrowheads="1"/>
          </p:cNvSpPr>
          <p:nvPr/>
        </p:nvSpPr>
        <p:spPr bwMode="auto">
          <a:xfrm>
            <a:off x="4354513" y="971550"/>
            <a:ext cx="404812" cy="404813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>
                <a:latin typeface="Calibri" pitchFamily="34" charset="0"/>
              </a:rPr>
              <a:t>A</a:t>
            </a:r>
          </a:p>
        </p:txBody>
      </p:sp>
      <p:sp>
        <p:nvSpPr>
          <p:cNvPr id="279988" name="AutoShape 436"/>
          <p:cNvSpPr>
            <a:spLocks noChangeArrowheads="1"/>
          </p:cNvSpPr>
          <p:nvPr/>
        </p:nvSpPr>
        <p:spPr bwMode="auto">
          <a:xfrm rot="-5400000">
            <a:off x="3635375" y="1484313"/>
            <a:ext cx="1008063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279989" name="Rectangle 437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3921125" y="1733550"/>
            <a:ext cx="404813" cy="404813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>
                <a:latin typeface="Calibri" pitchFamily="34" charset="0"/>
              </a:rPr>
              <a:t>B</a:t>
            </a:r>
          </a:p>
        </p:txBody>
      </p:sp>
      <p:sp>
        <p:nvSpPr>
          <p:cNvPr id="279990" name="AutoShape 438"/>
          <p:cNvSpPr>
            <a:spLocks noChangeArrowheads="1"/>
          </p:cNvSpPr>
          <p:nvPr/>
        </p:nvSpPr>
        <p:spPr bwMode="auto">
          <a:xfrm rot="-5400000">
            <a:off x="4498975" y="1477963"/>
            <a:ext cx="1008063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279991" name="Rectangle 439">
            <a:hlinkClick r:id="rId5" action="ppaction://hlinksldjump"/>
          </p:cNvPr>
          <p:cNvSpPr>
            <a:spLocks noChangeArrowheads="1"/>
          </p:cNvSpPr>
          <p:nvPr/>
        </p:nvSpPr>
        <p:spPr bwMode="auto">
          <a:xfrm>
            <a:off x="4784725" y="1727200"/>
            <a:ext cx="404813" cy="404813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>
                <a:latin typeface="Calibri" pitchFamily="34" charset="0"/>
              </a:rPr>
              <a:t>C</a:t>
            </a:r>
          </a:p>
        </p:txBody>
      </p:sp>
      <p:sp>
        <p:nvSpPr>
          <p:cNvPr id="279992" name="AutoShape 440"/>
          <p:cNvSpPr>
            <a:spLocks noChangeArrowheads="1"/>
          </p:cNvSpPr>
          <p:nvPr/>
        </p:nvSpPr>
        <p:spPr bwMode="auto">
          <a:xfrm rot="-5400000">
            <a:off x="4065587" y="2239963"/>
            <a:ext cx="1008063" cy="865188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279993" name="Rectangle 441">
            <a:hlinkClick r:id="rId6" action="ppaction://hlinksldjump"/>
          </p:cNvPr>
          <p:cNvSpPr>
            <a:spLocks noChangeArrowheads="1"/>
          </p:cNvSpPr>
          <p:nvPr/>
        </p:nvSpPr>
        <p:spPr bwMode="auto">
          <a:xfrm>
            <a:off x="4351338" y="2489200"/>
            <a:ext cx="404812" cy="404813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>
                <a:latin typeface="Calibri" pitchFamily="34" charset="0"/>
              </a:rPr>
              <a:t>E</a:t>
            </a:r>
          </a:p>
        </p:txBody>
      </p:sp>
      <p:sp>
        <p:nvSpPr>
          <p:cNvPr id="279994" name="AutoShape 442"/>
          <p:cNvSpPr>
            <a:spLocks noChangeArrowheads="1"/>
          </p:cNvSpPr>
          <p:nvPr/>
        </p:nvSpPr>
        <p:spPr bwMode="auto">
          <a:xfrm rot="-5400000">
            <a:off x="3205163" y="2235200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279995" name="Rectangle 443">
            <a:hlinkClick r:id="rId7" action="ppaction://hlinksldjump"/>
          </p:cNvPr>
          <p:cNvSpPr>
            <a:spLocks noChangeArrowheads="1"/>
          </p:cNvSpPr>
          <p:nvPr/>
        </p:nvSpPr>
        <p:spPr bwMode="auto">
          <a:xfrm>
            <a:off x="3490913" y="2484438"/>
            <a:ext cx="404812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>
                <a:latin typeface="Calibri" pitchFamily="34" charset="0"/>
              </a:rPr>
              <a:t>D</a:t>
            </a:r>
          </a:p>
        </p:txBody>
      </p:sp>
      <p:sp>
        <p:nvSpPr>
          <p:cNvPr id="279996" name="AutoShape 444"/>
          <p:cNvSpPr>
            <a:spLocks noChangeArrowheads="1"/>
          </p:cNvSpPr>
          <p:nvPr/>
        </p:nvSpPr>
        <p:spPr bwMode="auto">
          <a:xfrm rot="-5400000">
            <a:off x="2771776" y="2997200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279997" name="Rectangle 445">
            <a:hlinkClick r:id="rId8" action="ppaction://hlinksldjump"/>
          </p:cNvPr>
          <p:cNvSpPr>
            <a:spLocks noChangeArrowheads="1"/>
          </p:cNvSpPr>
          <p:nvPr/>
        </p:nvSpPr>
        <p:spPr bwMode="auto">
          <a:xfrm>
            <a:off x="3057525" y="324643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 dirty="0" smtClean="0">
                <a:latin typeface="Calibri" pitchFamily="34" charset="0"/>
              </a:rPr>
              <a:t>H</a:t>
            </a:r>
            <a:endParaRPr lang="cs-CZ" sz="2600" b="1" dirty="0">
              <a:latin typeface="Calibri" pitchFamily="34" charset="0"/>
            </a:endParaRPr>
          </a:p>
        </p:txBody>
      </p:sp>
      <p:sp>
        <p:nvSpPr>
          <p:cNvPr id="279998" name="AutoShape 446"/>
          <p:cNvSpPr>
            <a:spLocks noChangeArrowheads="1"/>
          </p:cNvSpPr>
          <p:nvPr/>
        </p:nvSpPr>
        <p:spPr bwMode="auto">
          <a:xfrm rot="-5400000">
            <a:off x="3635376" y="2990850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279999" name="Rectangle 447">
            <a:hlinkClick r:id="rId9" action="ppaction://hlinksldjump"/>
          </p:cNvPr>
          <p:cNvSpPr>
            <a:spLocks noChangeArrowheads="1"/>
          </p:cNvSpPr>
          <p:nvPr/>
        </p:nvSpPr>
        <p:spPr bwMode="auto">
          <a:xfrm>
            <a:off x="3921125" y="32400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>
                <a:latin typeface="Calibri" pitchFamily="34" charset="0"/>
              </a:rPr>
              <a:t>I</a:t>
            </a:r>
          </a:p>
        </p:txBody>
      </p:sp>
      <p:sp>
        <p:nvSpPr>
          <p:cNvPr id="280000" name="AutoShape 448"/>
          <p:cNvSpPr>
            <a:spLocks noChangeArrowheads="1"/>
          </p:cNvSpPr>
          <p:nvPr/>
        </p:nvSpPr>
        <p:spPr bwMode="auto">
          <a:xfrm rot="-5400000">
            <a:off x="3201988" y="3752850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280001" name="Rectangle 449">
            <a:hlinkClick r:id="rId10" action="ppaction://hlinksldjump"/>
          </p:cNvPr>
          <p:cNvSpPr>
            <a:spLocks noChangeArrowheads="1"/>
          </p:cNvSpPr>
          <p:nvPr/>
        </p:nvSpPr>
        <p:spPr bwMode="auto">
          <a:xfrm>
            <a:off x="3487738" y="4002088"/>
            <a:ext cx="404812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 dirty="0" smtClean="0">
                <a:latin typeface="Calibri" pitchFamily="34" charset="0"/>
              </a:rPr>
              <a:t>M</a:t>
            </a:r>
            <a:endParaRPr lang="cs-CZ" sz="2600" b="1" dirty="0">
              <a:latin typeface="Calibri" pitchFamily="34" charset="0"/>
            </a:endParaRPr>
          </a:p>
        </p:txBody>
      </p:sp>
      <p:sp>
        <p:nvSpPr>
          <p:cNvPr id="280002" name="AutoShape 450"/>
          <p:cNvSpPr>
            <a:spLocks noChangeArrowheads="1"/>
          </p:cNvSpPr>
          <p:nvPr/>
        </p:nvSpPr>
        <p:spPr bwMode="auto">
          <a:xfrm rot="-5400000">
            <a:off x="4933950" y="2239963"/>
            <a:ext cx="1008063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280003" name="Rectangle 451">
            <a:hlinkClick r:id="rId11" action="ppaction://hlinksldjump"/>
          </p:cNvPr>
          <p:cNvSpPr>
            <a:spLocks noChangeArrowheads="1"/>
          </p:cNvSpPr>
          <p:nvPr/>
        </p:nvSpPr>
        <p:spPr bwMode="auto">
          <a:xfrm>
            <a:off x="5219700" y="2489200"/>
            <a:ext cx="404813" cy="404813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>
                <a:latin typeface="Calibri" pitchFamily="34" charset="0"/>
              </a:rPr>
              <a:t>F</a:t>
            </a:r>
          </a:p>
        </p:txBody>
      </p:sp>
      <p:sp>
        <p:nvSpPr>
          <p:cNvPr id="280004" name="AutoShape 452"/>
          <p:cNvSpPr>
            <a:spLocks noChangeArrowheads="1"/>
          </p:cNvSpPr>
          <p:nvPr/>
        </p:nvSpPr>
        <p:spPr bwMode="auto">
          <a:xfrm rot="-5400000">
            <a:off x="4500562" y="3001963"/>
            <a:ext cx="1008063" cy="865188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280005" name="Rectangle 453">
            <a:hlinkClick r:id="rId12" action="ppaction://hlinksldjump"/>
          </p:cNvPr>
          <p:cNvSpPr>
            <a:spLocks noChangeArrowheads="1"/>
          </p:cNvSpPr>
          <p:nvPr/>
        </p:nvSpPr>
        <p:spPr bwMode="auto">
          <a:xfrm>
            <a:off x="4786313" y="3251200"/>
            <a:ext cx="404812" cy="404813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 dirty="0" smtClean="0">
                <a:latin typeface="Calibri" pitchFamily="34" charset="0"/>
              </a:rPr>
              <a:t>J</a:t>
            </a:r>
            <a:endParaRPr lang="cs-CZ" sz="2600" b="1" dirty="0">
              <a:latin typeface="Calibri" pitchFamily="34" charset="0"/>
            </a:endParaRPr>
          </a:p>
        </p:txBody>
      </p:sp>
      <p:sp>
        <p:nvSpPr>
          <p:cNvPr id="280006" name="AutoShape 454"/>
          <p:cNvSpPr>
            <a:spLocks noChangeArrowheads="1"/>
          </p:cNvSpPr>
          <p:nvPr/>
        </p:nvSpPr>
        <p:spPr bwMode="auto">
          <a:xfrm rot="-5400000">
            <a:off x="5364162" y="2995613"/>
            <a:ext cx="1008063" cy="865188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280007" name="Rectangle 455">
            <a:hlinkClick r:id="rId13" action="ppaction://hlinksldjump"/>
          </p:cNvPr>
          <p:cNvSpPr>
            <a:spLocks noChangeArrowheads="1"/>
          </p:cNvSpPr>
          <p:nvPr/>
        </p:nvSpPr>
        <p:spPr bwMode="auto">
          <a:xfrm>
            <a:off x="5649913" y="3244850"/>
            <a:ext cx="404812" cy="404813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 dirty="0" smtClean="0">
                <a:latin typeface="Calibri" pitchFamily="34" charset="0"/>
              </a:rPr>
              <a:t>K</a:t>
            </a:r>
            <a:endParaRPr lang="cs-CZ" sz="2600" b="1" dirty="0">
              <a:latin typeface="Calibri" pitchFamily="34" charset="0"/>
            </a:endParaRPr>
          </a:p>
        </p:txBody>
      </p:sp>
      <p:sp>
        <p:nvSpPr>
          <p:cNvPr id="280008" name="AutoShape 456"/>
          <p:cNvSpPr>
            <a:spLocks noChangeArrowheads="1"/>
          </p:cNvSpPr>
          <p:nvPr/>
        </p:nvSpPr>
        <p:spPr bwMode="auto">
          <a:xfrm rot="-5400000">
            <a:off x="4930775" y="3757613"/>
            <a:ext cx="1008063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280009" name="Rectangle 457">
            <a:hlinkClick r:id="rId14" action="ppaction://hlinksldjump"/>
          </p:cNvPr>
          <p:cNvSpPr>
            <a:spLocks noChangeArrowheads="1"/>
          </p:cNvSpPr>
          <p:nvPr/>
        </p:nvSpPr>
        <p:spPr bwMode="auto">
          <a:xfrm>
            <a:off x="5216525" y="4006850"/>
            <a:ext cx="404813" cy="404813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 dirty="0" smtClean="0">
                <a:latin typeface="Calibri" pitchFamily="34" charset="0"/>
              </a:rPr>
              <a:t>O</a:t>
            </a:r>
            <a:endParaRPr lang="cs-CZ" sz="2600" b="1" dirty="0">
              <a:latin typeface="Calibri" pitchFamily="34" charset="0"/>
            </a:endParaRPr>
          </a:p>
        </p:txBody>
      </p:sp>
      <p:sp>
        <p:nvSpPr>
          <p:cNvPr id="280010" name="AutoShape 458"/>
          <p:cNvSpPr>
            <a:spLocks noChangeArrowheads="1"/>
          </p:cNvSpPr>
          <p:nvPr/>
        </p:nvSpPr>
        <p:spPr bwMode="auto">
          <a:xfrm rot="-5400000">
            <a:off x="4070351" y="3752850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280011" name="Rectangle 459">
            <a:hlinkClick r:id="rId15" action="ppaction://hlinksldjump"/>
          </p:cNvPr>
          <p:cNvSpPr>
            <a:spLocks noChangeArrowheads="1"/>
          </p:cNvSpPr>
          <p:nvPr/>
        </p:nvSpPr>
        <p:spPr bwMode="auto">
          <a:xfrm>
            <a:off x="4356100" y="40020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 dirty="0" smtClean="0">
                <a:latin typeface="Calibri" pitchFamily="34" charset="0"/>
              </a:rPr>
              <a:t>N</a:t>
            </a:r>
            <a:endParaRPr lang="cs-CZ" sz="2600" b="1" dirty="0">
              <a:latin typeface="Calibri" pitchFamily="34" charset="0"/>
            </a:endParaRPr>
          </a:p>
        </p:txBody>
      </p:sp>
      <p:sp>
        <p:nvSpPr>
          <p:cNvPr id="280012" name="AutoShape 460"/>
          <p:cNvSpPr>
            <a:spLocks noChangeArrowheads="1"/>
          </p:cNvSpPr>
          <p:nvPr/>
        </p:nvSpPr>
        <p:spPr bwMode="auto">
          <a:xfrm rot="-5400000">
            <a:off x="3636963" y="4514850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280013" name="Rectangle 461">
            <a:hlinkClick r:id="rId16" action="ppaction://hlinksldjump"/>
          </p:cNvPr>
          <p:cNvSpPr>
            <a:spLocks noChangeArrowheads="1"/>
          </p:cNvSpPr>
          <p:nvPr/>
        </p:nvSpPr>
        <p:spPr bwMode="auto">
          <a:xfrm>
            <a:off x="3922713" y="4764088"/>
            <a:ext cx="404812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 dirty="0" smtClean="0">
                <a:latin typeface="Calibri" pitchFamily="34" charset="0"/>
              </a:rPr>
              <a:t>T</a:t>
            </a:r>
            <a:endParaRPr lang="cs-CZ" sz="2600" b="1" dirty="0">
              <a:latin typeface="Calibri" pitchFamily="34" charset="0"/>
            </a:endParaRPr>
          </a:p>
        </p:txBody>
      </p:sp>
      <p:sp>
        <p:nvSpPr>
          <p:cNvPr id="280014" name="AutoShape 462"/>
          <p:cNvSpPr>
            <a:spLocks noChangeArrowheads="1"/>
          </p:cNvSpPr>
          <p:nvPr/>
        </p:nvSpPr>
        <p:spPr bwMode="auto">
          <a:xfrm rot="-5400000">
            <a:off x="4500563" y="4508500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280015" name="Rectangle 463">
            <a:hlinkClick r:id="rId17" action="ppaction://hlinksldjump"/>
          </p:cNvPr>
          <p:cNvSpPr>
            <a:spLocks noChangeArrowheads="1"/>
          </p:cNvSpPr>
          <p:nvPr/>
        </p:nvSpPr>
        <p:spPr bwMode="auto">
          <a:xfrm>
            <a:off x="4786313" y="4757738"/>
            <a:ext cx="404812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 dirty="0" smtClean="0">
                <a:latin typeface="Calibri" pitchFamily="34" charset="0"/>
              </a:rPr>
              <a:t>U</a:t>
            </a:r>
            <a:endParaRPr lang="cs-CZ" sz="2600" b="1" dirty="0">
              <a:latin typeface="Calibri" pitchFamily="34" charset="0"/>
            </a:endParaRPr>
          </a:p>
        </p:txBody>
      </p:sp>
      <p:sp>
        <p:nvSpPr>
          <p:cNvPr id="280016" name="AutoShape 464"/>
          <p:cNvSpPr>
            <a:spLocks noChangeArrowheads="1"/>
          </p:cNvSpPr>
          <p:nvPr/>
        </p:nvSpPr>
        <p:spPr bwMode="auto">
          <a:xfrm rot="-5400000">
            <a:off x="2341562" y="3757613"/>
            <a:ext cx="1008063" cy="865188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280017" name="Rectangle 465">
            <a:hlinkClick r:id="rId18" action="ppaction://hlinksldjump"/>
          </p:cNvPr>
          <p:cNvSpPr>
            <a:spLocks noChangeArrowheads="1"/>
          </p:cNvSpPr>
          <p:nvPr/>
        </p:nvSpPr>
        <p:spPr bwMode="auto">
          <a:xfrm>
            <a:off x="2627313" y="4006850"/>
            <a:ext cx="404812" cy="404813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 dirty="0" smtClean="0">
                <a:latin typeface="Calibri" pitchFamily="34" charset="0"/>
              </a:rPr>
              <a:t>L</a:t>
            </a:r>
            <a:endParaRPr lang="cs-CZ" sz="2600" b="1" dirty="0">
              <a:latin typeface="Calibri" pitchFamily="34" charset="0"/>
            </a:endParaRPr>
          </a:p>
        </p:txBody>
      </p:sp>
      <p:sp>
        <p:nvSpPr>
          <p:cNvPr id="280018" name="AutoShape 466"/>
          <p:cNvSpPr>
            <a:spLocks noChangeArrowheads="1"/>
          </p:cNvSpPr>
          <p:nvPr/>
        </p:nvSpPr>
        <p:spPr bwMode="auto">
          <a:xfrm rot="-5400000">
            <a:off x="1906588" y="4514850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280019" name="Rectangle 467">
            <a:hlinkClick r:id="rId19" action="ppaction://hlinksldjump"/>
          </p:cNvPr>
          <p:cNvSpPr>
            <a:spLocks noChangeArrowheads="1"/>
          </p:cNvSpPr>
          <p:nvPr/>
        </p:nvSpPr>
        <p:spPr bwMode="auto">
          <a:xfrm>
            <a:off x="2193925" y="47640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 dirty="0" smtClean="0">
                <a:latin typeface="Calibri" pitchFamily="34" charset="0"/>
              </a:rPr>
              <a:t>R</a:t>
            </a:r>
            <a:endParaRPr lang="cs-CZ" sz="2600" b="1" dirty="0">
              <a:latin typeface="Calibri" pitchFamily="34" charset="0"/>
            </a:endParaRPr>
          </a:p>
        </p:txBody>
      </p:sp>
      <p:sp>
        <p:nvSpPr>
          <p:cNvPr id="280020" name="AutoShape 468"/>
          <p:cNvSpPr>
            <a:spLocks noChangeArrowheads="1"/>
          </p:cNvSpPr>
          <p:nvPr/>
        </p:nvSpPr>
        <p:spPr bwMode="auto">
          <a:xfrm rot="-5400000">
            <a:off x="2771776" y="4508500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280021" name="Rectangle 469">
            <a:hlinkClick r:id="rId20" action="ppaction://hlinksldjump"/>
          </p:cNvPr>
          <p:cNvSpPr>
            <a:spLocks noChangeArrowheads="1"/>
          </p:cNvSpPr>
          <p:nvPr/>
        </p:nvSpPr>
        <p:spPr bwMode="auto">
          <a:xfrm>
            <a:off x="3057525" y="475773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 dirty="0" smtClean="0">
                <a:latin typeface="Calibri" pitchFamily="34" charset="0"/>
              </a:rPr>
              <a:t>S</a:t>
            </a:r>
            <a:endParaRPr lang="cs-CZ" sz="2600" b="1" dirty="0">
              <a:latin typeface="Calibri" pitchFamily="34" charset="0"/>
            </a:endParaRPr>
          </a:p>
        </p:txBody>
      </p:sp>
      <p:sp>
        <p:nvSpPr>
          <p:cNvPr id="280022" name="AutoShape 470"/>
          <p:cNvSpPr>
            <a:spLocks noChangeArrowheads="1"/>
          </p:cNvSpPr>
          <p:nvPr/>
        </p:nvSpPr>
        <p:spPr bwMode="auto">
          <a:xfrm rot="-5400000">
            <a:off x="5364163" y="4508500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280023" name="Rectangle 471">
            <a:hlinkClick r:id="rId21" action="ppaction://hlinksldjump"/>
          </p:cNvPr>
          <p:cNvSpPr>
            <a:spLocks noChangeArrowheads="1"/>
          </p:cNvSpPr>
          <p:nvPr/>
        </p:nvSpPr>
        <p:spPr bwMode="auto">
          <a:xfrm>
            <a:off x="5649913" y="4757738"/>
            <a:ext cx="404812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 dirty="0">
                <a:latin typeface="Calibri" pitchFamily="34" charset="0"/>
              </a:rPr>
              <a:t>V</a:t>
            </a:r>
          </a:p>
        </p:txBody>
      </p:sp>
      <p:sp>
        <p:nvSpPr>
          <p:cNvPr id="280024" name="AutoShape 472"/>
          <p:cNvSpPr>
            <a:spLocks noChangeArrowheads="1"/>
          </p:cNvSpPr>
          <p:nvPr/>
        </p:nvSpPr>
        <p:spPr bwMode="auto">
          <a:xfrm rot="-5400000">
            <a:off x="6227763" y="4502150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280025" name="Rectangle 473">
            <a:hlinkClick r:id="rId22" action="ppaction://hlinksldjump"/>
          </p:cNvPr>
          <p:cNvSpPr>
            <a:spLocks noChangeArrowheads="1"/>
          </p:cNvSpPr>
          <p:nvPr/>
        </p:nvSpPr>
        <p:spPr bwMode="auto">
          <a:xfrm>
            <a:off x="6513513" y="4751388"/>
            <a:ext cx="404812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 dirty="0">
                <a:latin typeface="Calibri" pitchFamily="34" charset="0"/>
              </a:rPr>
              <a:t>Z</a:t>
            </a:r>
          </a:p>
        </p:txBody>
      </p:sp>
      <p:sp>
        <p:nvSpPr>
          <p:cNvPr id="280026" name="AutoShape 474"/>
          <p:cNvSpPr>
            <a:spLocks noChangeArrowheads="1"/>
          </p:cNvSpPr>
          <p:nvPr/>
        </p:nvSpPr>
        <p:spPr bwMode="auto">
          <a:xfrm rot="-5400000">
            <a:off x="5795962" y="3763963"/>
            <a:ext cx="1008063" cy="865188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280027" name="Rectangle 475">
            <a:hlinkClick r:id="rId23" action="ppaction://hlinksldjump"/>
          </p:cNvPr>
          <p:cNvSpPr>
            <a:spLocks noChangeArrowheads="1"/>
          </p:cNvSpPr>
          <p:nvPr/>
        </p:nvSpPr>
        <p:spPr bwMode="auto">
          <a:xfrm>
            <a:off x="6081713" y="4013200"/>
            <a:ext cx="404812" cy="404813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 dirty="0" smtClean="0">
                <a:latin typeface="Calibri" pitchFamily="34" charset="0"/>
              </a:rPr>
              <a:t>P</a:t>
            </a:r>
            <a:endParaRPr lang="cs-CZ" sz="2600" b="1" dirty="0">
              <a:latin typeface="Calibri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798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7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885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2798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 nodeType="clickPar">
                      <p:stCondLst>
                        <p:cond delay="0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88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2799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 nodeType="clickPar">
                      <p:stCondLst>
                        <p:cond delay="0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8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4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45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6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88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799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 nodeType="clickPar">
                      <p:stCondLst>
                        <p:cond delay="0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1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52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3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89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2799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 nodeType="clickPar">
                      <p:stCondLst>
                        <p:cond delay="0"/>
                      </p:stCondLst>
                      <p:childTnLst>
                        <p:par>
                          <p:cTn id="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8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59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0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 nodeType="clickPar">
                      <p:stCondLst>
                        <p:cond delay="indefinite"/>
                      </p:stCondLst>
                      <p:childTnLst>
                        <p:par>
                          <p:cTn id="6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4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6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 nodeType="clickPar">
                      <p:stCondLst>
                        <p:cond delay="indefinite"/>
                      </p:stCondLst>
                      <p:childTnLst>
                        <p:par>
                          <p:cTn id="6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0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0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2799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 nodeType="clickPar">
                      <p:stCondLst>
                        <p:cond delay="0"/>
                      </p:stCondLst>
                      <p:childTnLst>
                        <p:par>
                          <p:cTn id="7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7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1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2799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 nodeType="clickPar">
                      <p:stCondLst>
                        <p:cond delay="0"/>
                      </p:stCondLst>
                      <p:childTnLst>
                        <p:par>
                          <p:cTn id="8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4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6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0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91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6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97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8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2"/>
                  </p:tgtEl>
                </p:cond>
              </p:nextCondLst>
            </p:seq>
            <p:seq concurrent="1" nextAc="seek">
              <p:cTn id="99" restart="whenNotActive" fill="hold" evtFilter="cancelBubble" nodeType="interactiveSeq">
                <p:stCondLst>
                  <p:cond evt="onClick" delay="0">
                    <p:tgtEl>
                      <p:spTgt spid="2799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0" fill="hold" nodeType="clickPar">
                      <p:stCondLst>
                        <p:cond delay="0"/>
                      </p:stCondLst>
                      <p:childTnLst>
                        <p:par>
                          <p:cTn id="10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3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104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5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3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2799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 nodeType="clickPar">
                      <p:stCondLst>
                        <p:cond delay="0"/>
                      </p:stCondLst>
                      <p:childTnLst>
                        <p:par>
                          <p:cTn id="10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0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111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2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 nodeType="clickPar">
                      <p:stCondLst>
                        <p:cond delay="indefinite"/>
                      </p:stCondLst>
                      <p:childTnLst>
                        <p:par>
                          <p:cTn id="1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6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17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8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 nodeType="clickPar">
                      <p:stCondLst>
                        <p:cond delay="indefinite"/>
                      </p:stCondLst>
                      <p:childTnLst>
                        <p:par>
                          <p:cTn id="1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2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123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4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4"/>
                  </p:tgtEl>
                </p:cond>
              </p:nextCondLst>
            </p:seq>
            <p:seq concurrent="1" nextAc="seek">
              <p:cTn id="125" restart="whenNotActive" fill="hold" evtFilter="cancelBubble" nodeType="interactiveSeq">
                <p:stCondLst>
                  <p:cond evt="onClick" delay="0">
                    <p:tgtEl>
                      <p:spTgt spid="2799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6" fill="hold" nodeType="clickPar">
                      <p:stCondLst>
                        <p:cond delay="0"/>
                      </p:stCondLst>
                      <p:childTnLst>
                        <p:par>
                          <p:cTn id="1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9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130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1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5"/>
                  </p:tgtEl>
                </p:cond>
              </p:nextCondLst>
            </p:seq>
            <p:seq concurrent="1" nextAc="seek">
              <p:cTn id="132" restart="whenNotActive" fill="hold" evtFilter="cancelBubble" nodeType="interactiveSeq">
                <p:stCondLst>
                  <p:cond evt="onClick" delay="0">
                    <p:tgtEl>
                      <p:spTgt spid="2799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3" fill="hold" nodeType="clickPar">
                      <p:stCondLst>
                        <p:cond delay="0"/>
                      </p:stCondLst>
                      <p:childTnLst>
                        <p:par>
                          <p:cTn id="1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6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137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8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 nodeType="clickPar">
                      <p:stCondLst>
                        <p:cond delay="indefinite"/>
                      </p:stCondLst>
                      <p:childTnLst>
                        <p:par>
                          <p:cTn id="1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2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43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4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 nodeType="clickPar">
                      <p:stCondLst>
                        <p:cond delay="indefinite"/>
                      </p:stCondLst>
                      <p:childTnLst>
                        <p:par>
                          <p:cTn id="1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8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149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0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6"/>
                  </p:tgtEl>
                </p:cond>
              </p:nextCondLst>
            </p:seq>
            <p:seq concurrent="1" nextAc="seek">
              <p:cTn id="151" restart="whenNotActive" fill="hold" evtFilter="cancelBubble" nodeType="interactiveSeq">
                <p:stCondLst>
                  <p:cond evt="onClick" delay="0">
                    <p:tgtEl>
                      <p:spTgt spid="2799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2" fill="hold" nodeType="clickPar">
                      <p:stCondLst>
                        <p:cond delay="0"/>
                      </p:stCondLst>
                      <p:childTnLst>
                        <p:par>
                          <p:cTn id="1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55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156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7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7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2799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 nodeType="clickPar">
                      <p:stCondLst>
                        <p:cond delay="0"/>
                      </p:stCondLst>
                      <p:childTnLst>
                        <p:par>
                          <p:cTn id="1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2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163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4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 nodeType="clickPar">
                      <p:stCondLst>
                        <p:cond delay="indefinite"/>
                      </p:stCondLst>
                      <p:childTnLst>
                        <p:par>
                          <p:cTn id="16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8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69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0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 nodeType="clickPar">
                      <p:stCondLst>
                        <p:cond delay="indefinite"/>
                      </p:stCondLst>
                      <p:childTnLst>
                        <p:par>
                          <p:cTn id="17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74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175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6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8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2799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 nodeType="clickPar">
                      <p:stCondLst>
                        <p:cond delay="0"/>
                      </p:stCondLst>
                      <p:childTnLst>
                        <p:par>
                          <p:cTn id="17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1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182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3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9"/>
                  </p:tgtEl>
                </p:cond>
              </p:nextCondLst>
            </p:seq>
            <p:seq concurrent="1" nextAc="seek">
              <p:cTn id="184" restart="whenNotActive" fill="hold" evtFilter="cancelBubble" nodeType="interactiveSeq">
                <p:stCondLst>
                  <p:cond evt="onClick" delay="0">
                    <p:tgtEl>
                      <p:spTgt spid="2800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5" fill="hold" nodeType="clickPar">
                      <p:stCondLst>
                        <p:cond delay="0"/>
                      </p:stCondLst>
                      <p:childTnLst>
                        <p:par>
                          <p:cTn id="18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8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189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0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1" fill="hold" nodeType="clickPar">
                      <p:stCondLst>
                        <p:cond delay="indefinite"/>
                      </p:stCondLst>
                      <p:childTnLst>
                        <p:par>
                          <p:cTn id="19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94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95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6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7" fill="hold" nodeType="clickPar">
                      <p:stCondLst>
                        <p:cond delay="indefinite"/>
                      </p:stCondLst>
                      <p:childTnLst>
                        <p:par>
                          <p:cTn id="19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0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201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2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0"/>
                  </p:tgtEl>
                </p:cond>
              </p:nextCondLst>
            </p:seq>
            <p:seq concurrent="1" nextAc="seek">
              <p:cTn id="203" restart="whenNotActive" fill="hold" evtFilter="cancelBubble" nodeType="interactiveSeq">
                <p:stCondLst>
                  <p:cond evt="onClick" delay="0">
                    <p:tgtEl>
                      <p:spTgt spid="2800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4" fill="hold" nodeType="clickPar">
                      <p:stCondLst>
                        <p:cond delay="0"/>
                      </p:stCondLst>
                      <p:childTnLst>
                        <p:par>
                          <p:cTn id="20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7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208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9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1"/>
                  </p:tgtEl>
                </p:cond>
              </p:nextCondLst>
            </p:seq>
            <p:seq concurrent="1" nextAc="seek">
              <p:cTn id="210" restart="whenNotActive" fill="hold" evtFilter="cancelBubble" nodeType="interactiveSeq">
                <p:stCondLst>
                  <p:cond evt="onClick" delay="0">
                    <p:tgtEl>
                      <p:spTgt spid="2800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1" fill="hold" nodeType="clickPar">
                      <p:stCondLst>
                        <p:cond delay="0"/>
                      </p:stCondLst>
                      <p:childTnLst>
                        <p:par>
                          <p:cTn id="2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4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215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6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7" fill="hold" nodeType="clickPar">
                      <p:stCondLst>
                        <p:cond delay="indefinite"/>
                      </p:stCondLst>
                      <p:childTnLst>
                        <p:par>
                          <p:cTn id="2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0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21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2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3" fill="hold" nodeType="clickPar">
                      <p:stCondLst>
                        <p:cond delay="indefinite"/>
                      </p:stCondLst>
                      <p:childTnLst>
                        <p:par>
                          <p:cTn id="2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6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227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8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2"/>
                  </p:tgtEl>
                </p:cond>
              </p:nextCondLst>
            </p:seq>
            <p:seq concurrent="1" nextAc="seek">
              <p:cTn id="229" restart="whenNotActive" fill="hold" evtFilter="cancelBubble" nodeType="interactiveSeq">
                <p:stCondLst>
                  <p:cond evt="onClick" delay="0">
                    <p:tgtEl>
                      <p:spTgt spid="2800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0" fill="hold" nodeType="clickPar">
                      <p:stCondLst>
                        <p:cond delay="0"/>
                      </p:stCondLst>
                      <p:childTnLst>
                        <p:par>
                          <p:cTn id="2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33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234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5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3"/>
                  </p:tgtEl>
                </p:cond>
              </p:nextCondLst>
            </p:seq>
            <p:seq concurrent="1" nextAc="seek">
              <p:cTn id="236" restart="whenNotActive" fill="hold" evtFilter="cancelBubble" nodeType="interactiveSeq">
                <p:stCondLst>
                  <p:cond evt="onClick" delay="0">
                    <p:tgtEl>
                      <p:spTgt spid="2800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7" fill="hold" nodeType="clickPar">
                      <p:stCondLst>
                        <p:cond delay="0"/>
                      </p:stCondLst>
                      <p:childTnLst>
                        <p:par>
                          <p:cTn id="2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40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241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2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3" fill="hold" nodeType="clickPar">
                      <p:stCondLst>
                        <p:cond delay="indefinite"/>
                      </p:stCondLst>
                      <p:childTnLst>
                        <p:par>
                          <p:cTn id="2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46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47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8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9" fill="hold" nodeType="clickPar">
                      <p:stCondLst>
                        <p:cond delay="indefinite"/>
                      </p:stCondLst>
                      <p:childTnLst>
                        <p:par>
                          <p:cTn id="25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2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253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4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4"/>
                  </p:tgtEl>
                </p:cond>
              </p:nextCondLst>
            </p:seq>
            <p:seq concurrent="1" nextAc="seek">
              <p:cTn id="255" restart="whenNotActive" fill="hold" evtFilter="cancelBubble" nodeType="interactiveSeq">
                <p:stCondLst>
                  <p:cond evt="onClick" delay="0">
                    <p:tgtEl>
                      <p:spTgt spid="28000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6" fill="hold" nodeType="clickPar">
                      <p:stCondLst>
                        <p:cond delay="0"/>
                      </p:stCondLst>
                      <p:childTnLst>
                        <p:par>
                          <p:cTn id="25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9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260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1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5"/>
                  </p:tgtEl>
                </p:cond>
              </p:nextCondLst>
            </p:seq>
            <p:seq concurrent="1" nextAc="seek">
              <p:cTn id="262" restart="whenNotActive" fill="hold" evtFilter="cancelBubble" nodeType="interactiveSeq">
                <p:stCondLst>
                  <p:cond evt="onClick" delay="0">
                    <p:tgtEl>
                      <p:spTgt spid="28000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3" fill="hold" nodeType="clickPar">
                      <p:stCondLst>
                        <p:cond delay="0"/>
                      </p:stCondLst>
                      <p:childTnLst>
                        <p:par>
                          <p:cTn id="2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6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267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8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9" fill="hold" nodeType="clickPar">
                      <p:stCondLst>
                        <p:cond delay="indefinite"/>
                      </p:stCondLst>
                      <p:childTnLst>
                        <p:par>
                          <p:cTn id="2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2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73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4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5" fill="hold" nodeType="clickPar">
                      <p:stCondLst>
                        <p:cond delay="indefinite"/>
                      </p:stCondLst>
                      <p:childTnLst>
                        <p:par>
                          <p:cTn id="2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8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279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0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6"/>
                  </p:tgtEl>
                </p:cond>
              </p:nextCondLst>
            </p:seq>
            <p:seq concurrent="1" nextAc="seek">
              <p:cTn id="281" restart="whenNotActive" fill="hold" evtFilter="cancelBubble" nodeType="interactiveSeq">
                <p:stCondLst>
                  <p:cond evt="onClick" delay="0">
                    <p:tgtEl>
                      <p:spTgt spid="28000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2" fill="hold" nodeType="clickPar">
                      <p:stCondLst>
                        <p:cond delay="0"/>
                      </p:stCondLst>
                      <p:childTnLst>
                        <p:par>
                          <p:cTn id="28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85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286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7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7"/>
                  </p:tgtEl>
                </p:cond>
              </p:nextCondLst>
            </p:seq>
            <p:seq concurrent="1" nextAc="seek">
              <p:cTn id="288" restart="whenNotActive" fill="hold" evtFilter="cancelBubble" nodeType="interactiveSeq">
                <p:stCondLst>
                  <p:cond evt="onClick" delay="0">
                    <p:tgtEl>
                      <p:spTgt spid="28000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9" fill="hold" nodeType="clickPar">
                      <p:stCondLst>
                        <p:cond delay="0"/>
                      </p:stCondLst>
                      <p:childTnLst>
                        <p:par>
                          <p:cTn id="29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92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293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4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5" fill="hold" nodeType="clickPar">
                      <p:stCondLst>
                        <p:cond delay="indefinite"/>
                      </p:stCondLst>
                      <p:childTnLst>
                        <p:par>
                          <p:cTn id="29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98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99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0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1" fill="hold" nodeType="clickPar">
                      <p:stCondLst>
                        <p:cond delay="indefinite"/>
                      </p:stCondLst>
                      <p:childTnLst>
                        <p:par>
                          <p:cTn id="30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4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305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6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8"/>
                  </p:tgtEl>
                </p:cond>
              </p:nextCondLst>
            </p:seq>
            <p:seq concurrent="1" nextAc="seek">
              <p:cTn id="307" restart="whenNotActive" fill="hold" evtFilter="cancelBubble" nodeType="interactiveSeq">
                <p:stCondLst>
                  <p:cond evt="onClick" delay="0">
                    <p:tgtEl>
                      <p:spTgt spid="28000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8" fill="hold" nodeType="clickPar">
                      <p:stCondLst>
                        <p:cond delay="0"/>
                      </p:stCondLst>
                      <p:childTnLst>
                        <p:par>
                          <p:cTn id="30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11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312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3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9"/>
                  </p:tgtEl>
                </p:cond>
              </p:nextCondLst>
            </p:seq>
            <p:seq concurrent="1" nextAc="seek">
              <p:cTn id="314" restart="whenNotActive" fill="hold" evtFilter="cancelBubble" nodeType="interactiveSeq">
                <p:stCondLst>
                  <p:cond evt="onClick" delay="0">
                    <p:tgtEl>
                      <p:spTgt spid="2800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5" fill="hold" nodeType="clickPar">
                      <p:stCondLst>
                        <p:cond delay="0"/>
                      </p:stCondLst>
                      <p:childTnLst>
                        <p:par>
                          <p:cTn id="3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18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319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0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1" fill="hold" nodeType="clickPar">
                      <p:stCondLst>
                        <p:cond delay="indefinite"/>
                      </p:stCondLst>
                      <p:childTnLst>
                        <p:par>
                          <p:cTn id="3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4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325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6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7" fill="hold" nodeType="clickPar">
                      <p:stCondLst>
                        <p:cond delay="indefinite"/>
                      </p:stCondLst>
                      <p:childTnLst>
                        <p:par>
                          <p:cTn id="3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30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331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2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0"/>
                  </p:tgtEl>
                </p:cond>
              </p:nextCondLst>
            </p:seq>
            <p:seq concurrent="1" nextAc="seek">
              <p:cTn id="333" restart="whenNotActive" fill="hold" evtFilter="cancelBubble" nodeType="interactiveSeq">
                <p:stCondLst>
                  <p:cond evt="onClick" delay="0">
                    <p:tgtEl>
                      <p:spTgt spid="2800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4" fill="hold" nodeType="clickPar">
                      <p:stCondLst>
                        <p:cond delay="0"/>
                      </p:stCondLst>
                      <p:childTnLst>
                        <p:par>
                          <p:cTn id="3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37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338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9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1"/>
                  </p:tgtEl>
                </p:cond>
              </p:nextCondLst>
            </p:seq>
            <p:seq concurrent="1" nextAc="seek">
              <p:cTn id="340" restart="whenNotActive" fill="hold" evtFilter="cancelBubble" nodeType="interactiveSeq">
                <p:stCondLst>
                  <p:cond evt="onClick" delay="0">
                    <p:tgtEl>
                      <p:spTgt spid="2800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1" fill="hold" nodeType="clickPar">
                      <p:stCondLst>
                        <p:cond delay="0"/>
                      </p:stCondLst>
                      <p:childTnLst>
                        <p:par>
                          <p:cTn id="3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4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345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6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7" fill="hold" nodeType="clickPar">
                      <p:stCondLst>
                        <p:cond delay="indefinite"/>
                      </p:stCondLst>
                      <p:childTnLst>
                        <p:par>
                          <p:cTn id="3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50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351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2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3" fill="hold" nodeType="clickPar">
                      <p:stCondLst>
                        <p:cond delay="indefinite"/>
                      </p:stCondLst>
                      <p:childTnLst>
                        <p:par>
                          <p:cTn id="3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56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357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8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2"/>
                  </p:tgtEl>
                </p:cond>
              </p:nextCondLst>
            </p:seq>
            <p:seq concurrent="1" nextAc="seek">
              <p:cTn id="359" restart="whenNotActive" fill="hold" evtFilter="cancelBubble" nodeType="interactiveSeq">
                <p:stCondLst>
                  <p:cond evt="onClick" delay="0">
                    <p:tgtEl>
                      <p:spTgt spid="2800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0" fill="hold" nodeType="clickPar">
                      <p:stCondLst>
                        <p:cond delay="0"/>
                      </p:stCondLst>
                      <p:childTnLst>
                        <p:par>
                          <p:cTn id="36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63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364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5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3"/>
                  </p:tgtEl>
                </p:cond>
              </p:nextCondLst>
            </p:seq>
            <p:seq concurrent="1" nextAc="seek">
              <p:cTn id="366" restart="whenNotActive" fill="hold" evtFilter="cancelBubble" nodeType="interactiveSeq">
                <p:stCondLst>
                  <p:cond evt="onClick" delay="0">
                    <p:tgtEl>
                      <p:spTgt spid="2800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7" fill="hold" nodeType="clickPar">
                      <p:stCondLst>
                        <p:cond delay="0"/>
                      </p:stCondLst>
                      <p:childTnLst>
                        <p:par>
                          <p:cTn id="36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70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371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2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3" fill="hold" nodeType="clickPar">
                      <p:stCondLst>
                        <p:cond delay="indefinite"/>
                      </p:stCondLst>
                      <p:childTnLst>
                        <p:par>
                          <p:cTn id="3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76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377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8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9" fill="hold" nodeType="clickPar">
                      <p:stCondLst>
                        <p:cond delay="indefinite"/>
                      </p:stCondLst>
                      <p:childTnLst>
                        <p:par>
                          <p:cTn id="38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82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383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84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4"/>
                  </p:tgtEl>
                </p:cond>
              </p:nextCondLst>
            </p:seq>
            <p:seq concurrent="1" nextAc="seek">
              <p:cTn id="385" restart="whenNotActive" fill="hold" evtFilter="cancelBubble" nodeType="interactiveSeq">
                <p:stCondLst>
                  <p:cond evt="onClick" delay="0">
                    <p:tgtEl>
                      <p:spTgt spid="2800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6" fill="hold" nodeType="clickPar">
                      <p:stCondLst>
                        <p:cond delay="0"/>
                      </p:stCondLst>
                      <p:childTnLst>
                        <p:par>
                          <p:cTn id="38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89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390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1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5"/>
                  </p:tgtEl>
                </p:cond>
              </p:nextCondLst>
            </p:seq>
            <p:seq concurrent="1" nextAc="seek">
              <p:cTn id="392" restart="whenNotActive" fill="hold" evtFilter="cancelBubble" nodeType="interactiveSeq">
                <p:stCondLst>
                  <p:cond evt="onClick" delay="0">
                    <p:tgtEl>
                      <p:spTgt spid="2800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3" fill="hold" nodeType="clickPar">
                      <p:stCondLst>
                        <p:cond delay="0"/>
                      </p:stCondLst>
                      <p:childTnLst>
                        <p:par>
                          <p:cTn id="3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96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397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8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9" fill="hold" nodeType="clickPar">
                      <p:stCondLst>
                        <p:cond delay="indefinite"/>
                      </p:stCondLst>
                      <p:childTnLst>
                        <p:par>
                          <p:cTn id="40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02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403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4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5" fill="hold" nodeType="clickPar">
                      <p:stCondLst>
                        <p:cond delay="indefinite"/>
                      </p:stCondLst>
                      <p:childTnLst>
                        <p:par>
                          <p:cTn id="40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08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1DA00"/>
                                      </p:to>
                                    </p:animClr>
                                    <p:set>
                                      <p:cBhvr>
                                        <p:cTn id="409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0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6"/>
                  </p:tgtEl>
                </p:cond>
              </p:nextCondLst>
            </p:seq>
            <p:seq concurrent="1" nextAc="seek">
              <p:cTn id="411" restart="whenNotActive" fill="hold" evtFilter="cancelBubble" nodeType="interactiveSeq">
                <p:stCondLst>
                  <p:cond evt="onClick" delay="0">
                    <p:tgtEl>
                      <p:spTgt spid="2800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2" fill="hold" nodeType="clickPar">
                      <p:stCondLst>
                        <p:cond delay="0"/>
                      </p:stCondLst>
                      <p:childTnLst>
                        <p:par>
                          <p:cTn id="4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5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416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7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7"/>
                  </p:tgtEl>
                </p:cond>
              </p:nextCondLst>
            </p:seq>
            <p:seq concurrent="1" nextAc="seek">
              <p:cTn id="418" restart="whenNotActive" fill="hold" evtFilter="cancelBubble" nodeType="interactiveSeq">
                <p:stCondLst>
                  <p:cond evt="onClick" delay="0">
                    <p:tgtEl>
                      <p:spTgt spid="2800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9" fill="hold" nodeType="clickPar">
                      <p:stCondLst>
                        <p:cond delay="0"/>
                      </p:stCondLst>
                      <p:childTnLst>
                        <p:par>
                          <p:cTn id="4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22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423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4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5" fill="hold" nodeType="clickPar">
                      <p:stCondLst>
                        <p:cond delay="indefinite"/>
                      </p:stCondLst>
                      <p:childTnLst>
                        <p:par>
                          <p:cTn id="4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28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429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0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1" fill="hold" nodeType="clickPar">
                      <p:stCondLst>
                        <p:cond delay="indefinite"/>
                      </p:stCondLst>
                      <p:childTnLst>
                        <p:par>
                          <p:cTn id="4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34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435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6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8"/>
                  </p:tgtEl>
                </p:cond>
              </p:nextCondLst>
            </p:seq>
            <p:seq concurrent="1" nextAc="seek">
              <p:cTn id="437" restart="whenNotActive" fill="hold" evtFilter="cancelBubble" nodeType="interactiveSeq">
                <p:stCondLst>
                  <p:cond evt="onClick" delay="0">
                    <p:tgtEl>
                      <p:spTgt spid="2800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8" fill="hold" nodeType="clickPar">
                      <p:stCondLst>
                        <p:cond delay="0"/>
                      </p:stCondLst>
                      <p:childTnLst>
                        <p:par>
                          <p:cTn id="4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41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442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3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9"/>
                  </p:tgtEl>
                </p:cond>
              </p:nextCondLst>
            </p:seq>
            <p:seq concurrent="1" nextAc="seek">
              <p:cTn id="444" restart="whenNotActive" fill="hold" evtFilter="cancelBubble" nodeType="interactiveSeq">
                <p:stCondLst>
                  <p:cond evt="onClick" delay="0">
                    <p:tgtEl>
                      <p:spTgt spid="2800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5" fill="hold" nodeType="clickPar">
                      <p:stCondLst>
                        <p:cond delay="0"/>
                      </p:stCondLst>
                      <p:childTnLst>
                        <p:par>
                          <p:cTn id="4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48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449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50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1" fill="hold" nodeType="clickPar">
                      <p:stCondLst>
                        <p:cond delay="indefinite"/>
                      </p:stCondLst>
                      <p:childTnLst>
                        <p:par>
                          <p:cTn id="4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54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455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56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7" fill="hold" nodeType="clickPar">
                      <p:stCondLst>
                        <p:cond delay="indefinite"/>
                      </p:stCondLst>
                      <p:childTnLst>
                        <p:par>
                          <p:cTn id="4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60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461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62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20"/>
                  </p:tgtEl>
                </p:cond>
              </p:nextCondLst>
            </p:seq>
            <p:seq concurrent="1" nextAc="seek">
              <p:cTn id="463" restart="whenNotActive" fill="hold" evtFilter="cancelBubble" nodeType="interactiveSeq">
                <p:stCondLst>
                  <p:cond evt="onClick" delay="0">
                    <p:tgtEl>
                      <p:spTgt spid="2800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4" fill="hold" nodeType="clickPar">
                      <p:stCondLst>
                        <p:cond delay="0"/>
                      </p:stCondLst>
                      <p:childTnLst>
                        <p:par>
                          <p:cTn id="46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67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468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69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21"/>
                  </p:tgtEl>
                </p:cond>
              </p:nextCondLst>
            </p:seq>
            <p:seq concurrent="1" nextAc="seek">
              <p:cTn id="470" restart="whenNotActive" fill="hold" evtFilter="cancelBubble" nodeType="interactiveSeq">
                <p:stCondLst>
                  <p:cond evt="onClick" delay="0">
                    <p:tgtEl>
                      <p:spTgt spid="2800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1" fill="hold" nodeType="clickPar">
                      <p:stCondLst>
                        <p:cond delay="0"/>
                      </p:stCondLst>
                      <p:childTnLst>
                        <p:par>
                          <p:cTn id="47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74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475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76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7" fill="hold" nodeType="clickPar">
                      <p:stCondLst>
                        <p:cond delay="indefinite"/>
                      </p:stCondLst>
                      <p:childTnLst>
                        <p:par>
                          <p:cTn id="47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0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481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2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3" fill="hold" nodeType="clickPar">
                      <p:stCondLst>
                        <p:cond delay="indefinite"/>
                      </p:stCondLst>
                      <p:childTnLst>
                        <p:par>
                          <p:cTn id="48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8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6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487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8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22"/>
                  </p:tgtEl>
                </p:cond>
              </p:nextCondLst>
            </p:seq>
            <p:seq concurrent="1" nextAc="seek">
              <p:cTn id="489" restart="whenNotActive" fill="hold" evtFilter="cancelBubble" nodeType="interactiveSeq">
                <p:stCondLst>
                  <p:cond evt="onClick" delay="0">
                    <p:tgtEl>
                      <p:spTgt spid="2800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0" fill="hold" nodeType="clickPar">
                      <p:stCondLst>
                        <p:cond delay="0"/>
                      </p:stCondLst>
                      <p:childTnLst>
                        <p:par>
                          <p:cTn id="49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93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494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5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23"/>
                  </p:tgtEl>
                </p:cond>
              </p:nextCondLst>
            </p:seq>
            <p:seq concurrent="1" nextAc="seek">
              <p:cTn id="496" restart="whenNotActive" fill="hold" evtFilter="cancelBubble" nodeType="interactiveSeq">
                <p:stCondLst>
                  <p:cond evt="onClick" delay="0">
                    <p:tgtEl>
                      <p:spTgt spid="2800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7" fill="hold" nodeType="clickPar">
                      <p:stCondLst>
                        <p:cond delay="0"/>
                      </p:stCondLst>
                      <p:childTnLst>
                        <p:par>
                          <p:cTn id="49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00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501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2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3" fill="hold" nodeType="clickPar">
                      <p:stCondLst>
                        <p:cond delay="indefinite"/>
                      </p:stCondLst>
                      <p:childTnLst>
                        <p:par>
                          <p:cTn id="50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06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507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8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9" fill="hold" nodeType="clickPar">
                      <p:stCondLst>
                        <p:cond delay="indefinite"/>
                      </p:stCondLst>
                      <p:childTnLst>
                        <p:par>
                          <p:cTn id="5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12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513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14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24"/>
                  </p:tgtEl>
                </p:cond>
              </p:nextCondLst>
            </p:seq>
            <p:seq concurrent="1" nextAc="seek">
              <p:cTn id="515" restart="whenNotActive" fill="hold" evtFilter="cancelBubble" nodeType="interactiveSeq">
                <p:stCondLst>
                  <p:cond evt="onClick" delay="0">
                    <p:tgtEl>
                      <p:spTgt spid="2800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6" fill="hold" nodeType="clickPar">
                      <p:stCondLst>
                        <p:cond delay="0"/>
                      </p:stCondLst>
                      <p:childTnLst>
                        <p:par>
                          <p:cTn id="5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1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19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520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1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25"/>
                  </p:tgtEl>
                </p:cond>
              </p:nextCondLst>
            </p:seq>
            <p:seq concurrent="1" nextAc="seek">
              <p:cTn id="522" restart="whenNotActive" fill="hold" evtFilter="cancelBubble" nodeType="interactiveSeq">
                <p:stCondLst>
                  <p:cond evt="onClick" delay="0">
                    <p:tgtEl>
                      <p:spTgt spid="280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3" fill="hold" nodeType="clickPar">
                      <p:stCondLst>
                        <p:cond delay="0"/>
                      </p:stCondLst>
                      <p:childTnLst>
                        <p:par>
                          <p:cTn id="5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2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26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527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8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9" fill="hold" nodeType="clickPar">
                      <p:stCondLst>
                        <p:cond delay="indefinite"/>
                      </p:stCondLst>
                      <p:childTnLst>
                        <p:par>
                          <p:cTn id="5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32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533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34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5" fill="hold" nodeType="clickPar">
                      <p:stCondLst>
                        <p:cond delay="indefinite"/>
                      </p:stCondLst>
                      <p:childTnLst>
                        <p:par>
                          <p:cTn id="5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38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539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40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26"/>
                  </p:tgtEl>
                </p:cond>
              </p:nextCondLst>
            </p:seq>
            <p:seq concurrent="1" nextAc="seek">
              <p:cTn id="541" restart="whenNotActive" fill="hold" evtFilter="cancelBubble" nodeType="interactiveSeq">
                <p:stCondLst>
                  <p:cond evt="onClick" delay="0">
                    <p:tgtEl>
                      <p:spTgt spid="280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2" fill="hold" nodeType="clickPar">
                      <p:stCondLst>
                        <p:cond delay="0"/>
                      </p:stCondLst>
                      <p:childTnLst>
                        <p:par>
                          <p:cTn id="54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45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546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47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27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ChangeArrowheads="1"/>
          </p:cNvSpPr>
          <p:nvPr/>
        </p:nvSpPr>
        <p:spPr bwMode="auto">
          <a:xfrm>
            <a:off x="971600" y="157795"/>
            <a:ext cx="7885062" cy="2468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42900" indent="-342900">
              <a:lnSpc>
                <a:spcPct val="150000"/>
              </a:lnSpc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</a:pPr>
            <a:r>
              <a:rPr lang="cs-CZ" sz="2800" b="1" dirty="0">
                <a:latin typeface="Calibri" panose="020F0502020204030204" pitchFamily="34" charset="0"/>
              </a:rPr>
              <a:t>		 </a:t>
            </a:r>
            <a:r>
              <a:rPr lang="cs-CZ" sz="3200" b="1" dirty="0" smtClean="0">
                <a:latin typeface="Calibri" panose="020F0502020204030204" pitchFamily="34" charset="0"/>
              </a:rPr>
              <a:t>Chronické onemocnění dýchací soustavy, v dětství jím trpí až 10 % jedinců, projevuje se většinou náhlým zúžením dýchacích cest.</a:t>
            </a:r>
            <a:endParaRPr lang="cs-CZ" sz="3200" b="1" dirty="0">
              <a:latin typeface="Calibri" panose="020F0502020204030204" pitchFamily="34" charset="0"/>
            </a:endParaRPr>
          </a:p>
        </p:txBody>
      </p:sp>
      <p:sp>
        <p:nvSpPr>
          <p:cNvPr id="367619" name="Text Box 3"/>
          <p:cNvSpPr txBox="1">
            <a:spLocks noChangeArrowheads="1"/>
          </p:cNvSpPr>
          <p:nvPr/>
        </p:nvSpPr>
        <p:spPr bwMode="auto">
          <a:xfrm>
            <a:off x="-108743" y="4652331"/>
            <a:ext cx="5472112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20000"/>
              </a:spcBef>
              <a:buClr>
                <a:schemeClr val="hlink"/>
              </a:buClr>
              <a:buSzPct val="60000"/>
              <a:buFont typeface="Wingdings" pitchFamily="2" charset="2"/>
              <a:buNone/>
              <a:defRPr/>
            </a:pPr>
            <a:r>
              <a:rPr lang="cs-CZ" sz="3600" b="1" dirty="0" smtClean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anose="020F0502020204030204" pitchFamily="34" charset="0"/>
              </a:rPr>
              <a:t>Astma</a:t>
            </a:r>
            <a:endParaRPr lang="cs-CZ" sz="3600" dirty="0">
              <a:solidFill>
                <a:srgbClr val="FF3F3F"/>
              </a:solidFill>
              <a:latin typeface="Calibri" panose="020F0502020204030204" pitchFamily="34" charset="0"/>
            </a:endParaRPr>
          </a:p>
        </p:txBody>
      </p:sp>
      <p:sp>
        <p:nvSpPr>
          <p:cNvPr id="367620" name="AutoShape 4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719138" y="3328988"/>
            <a:ext cx="1908175" cy="620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anose="020F0502020204030204" pitchFamily="34" charset="0"/>
              </a:rPr>
              <a:t>Odpověď</a:t>
            </a:r>
          </a:p>
        </p:txBody>
      </p:sp>
      <p:sp>
        <p:nvSpPr>
          <p:cNvPr id="19461" name="AutoShape 6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2627313" y="6080918"/>
            <a:ext cx="1117600" cy="366713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 dirty="0">
                <a:latin typeface="Calibri" panose="020F0502020204030204" pitchFamily="34" charset="0"/>
              </a:rPr>
              <a:t>Pyramida</a:t>
            </a:r>
          </a:p>
        </p:txBody>
      </p:sp>
      <p:sp>
        <p:nvSpPr>
          <p:cNvPr id="19462" name="AutoShape 7"/>
          <p:cNvSpPr>
            <a:spLocks noChangeArrowheads="1"/>
          </p:cNvSpPr>
          <p:nvPr/>
        </p:nvSpPr>
        <p:spPr bwMode="auto">
          <a:xfrm rot="-5400000">
            <a:off x="358776" y="736600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vert="eaVert" wrap="none" anchor="ctr"/>
          <a:lstStyle/>
          <a:p>
            <a:endParaRPr lang="cs-CZ" sz="2600" b="1">
              <a:latin typeface="Calibri" panose="020F0502020204030204" pitchFamily="34" charset="0"/>
            </a:endParaRPr>
          </a:p>
        </p:txBody>
      </p:sp>
      <p:sp>
        <p:nvSpPr>
          <p:cNvPr id="19463" name="Rectangle 8"/>
          <p:cNvSpPr>
            <a:spLocks noChangeArrowheads="1"/>
          </p:cNvSpPr>
          <p:nvPr/>
        </p:nvSpPr>
        <p:spPr bwMode="auto">
          <a:xfrm>
            <a:off x="647700" y="9667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>
                <a:latin typeface="Calibri" panose="020F0502020204030204" pitchFamily="34" charset="0"/>
              </a:rPr>
              <a:t>A</a:t>
            </a:r>
          </a:p>
        </p:txBody>
      </p:sp>
      <p:pic>
        <p:nvPicPr>
          <p:cNvPr id="11266" name="Picture 2" descr="Soubor:Cipla inhaler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7771" y="3226823"/>
            <a:ext cx="3964621" cy="3492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676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76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676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7620"/>
                  </p:tgtEl>
                </p:cond>
              </p:nextCondLst>
            </p:seq>
          </p:childTnLst>
        </p:cTn>
      </p:par>
    </p:tnLst>
    <p:bldLst>
      <p:bldP spid="36761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808832"/>
            <a:ext cx="8389937" cy="1460500"/>
          </a:xfrm>
        </p:spPr>
        <p:txBody>
          <a:bodyPr/>
          <a:lstStyle/>
          <a:p>
            <a:pPr algn="ctr" eaLnBrk="1" hangingPunct="1">
              <a:lnSpc>
                <a:spcPct val="150000"/>
              </a:lnSpc>
              <a:buFont typeface="Wingdings" pitchFamily="2" charset="2"/>
              <a:buNone/>
            </a:pPr>
            <a:r>
              <a:rPr lang="cs-CZ" dirty="0" smtClean="0"/>
              <a:t>		</a:t>
            </a:r>
            <a:r>
              <a:rPr lang="cs-CZ" b="1" dirty="0" smtClean="0"/>
              <a:t>Jeden z dýchacích svalů, odděluje hrudní a břišní dutinu.</a:t>
            </a:r>
          </a:p>
        </p:txBody>
      </p:sp>
      <p:sp>
        <p:nvSpPr>
          <p:cNvPr id="8212" name="Text Box 20"/>
          <p:cNvSpPr txBox="1">
            <a:spLocks noChangeArrowheads="1"/>
          </p:cNvSpPr>
          <p:nvPr/>
        </p:nvSpPr>
        <p:spPr bwMode="auto">
          <a:xfrm>
            <a:off x="1056593" y="4833143"/>
            <a:ext cx="37433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20000"/>
              </a:spcBef>
              <a:buClr>
                <a:schemeClr val="hlink"/>
              </a:buClr>
              <a:buSzPct val="60000"/>
              <a:buFont typeface="Wingdings" pitchFamily="2" charset="2"/>
              <a:buNone/>
              <a:defRPr/>
            </a:pPr>
            <a:r>
              <a:rPr lang="cs-CZ" sz="4000" b="1" dirty="0" smtClean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anose="020F0502020204030204" pitchFamily="34" charset="0"/>
              </a:rPr>
              <a:t>Bránice</a:t>
            </a:r>
            <a:endParaRPr lang="cs-CZ" sz="4000" b="1" dirty="0">
              <a:solidFill>
                <a:srgbClr val="FF3F3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alibri" panose="020F0502020204030204" pitchFamily="34" charset="0"/>
            </a:endParaRPr>
          </a:p>
        </p:txBody>
      </p:sp>
      <p:sp>
        <p:nvSpPr>
          <p:cNvPr id="8213" name="AutoShape 2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317064" y="3486150"/>
            <a:ext cx="1908175" cy="620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anose="020F0502020204030204" pitchFamily="34" charset="0"/>
              </a:rPr>
              <a:t>Odpověď</a:t>
            </a:r>
          </a:p>
        </p:txBody>
      </p:sp>
      <p:sp>
        <p:nvSpPr>
          <p:cNvPr id="20485" name="AutoShape 22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770438" y="6081713"/>
            <a:ext cx="1117600" cy="366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anose="020F0502020204030204" pitchFamily="34" charset="0"/>
              </a:rPr>
              <a:t>Pyramida</a:t>
            </a:r>
          </a:p>
        </p:txBody>
      </p:sp>
      <p:sp>
        <p:nvSpPr>
          <p:cNvPr id="20486" name="AutoShape 24"/>
          <p:cNvSpPr>
            <a:spLocks noChangeArrowheads="1"/>
          </p:cNvSpPr>
          <p:nvPr/>
        </p:nvSpPr>
        <p:spPr bwMode="auto">
          <a:xfrm rot="-5400000">
            <a:off x="358776" y="736600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anose="020F0502020204030204" pitchFamily="34" charset="0"/>
            </a:endParaRPr>
          </a:p>
        </p:txBody>
      </p:sp>
      <p:sp>
        <p:nvSpPr>
          <p:cNvPr id="20487" name="Rectangle 25"/>
          <p:cNvSpPr>
            <a:spLocks noChangeArrowheads="1"/>
          </p:cNvSpPr>
          <p:nvPr/>
        </p:nvSpPr>
        <p:spPr bwMode="auto">
          <a:xfrm>
            <a:off x="647700" y="9667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>
                <a:latin typeface="Calibri" panose="020F0502020204030204" pitchFamily="34" charset="0"/>
              </a:rPr>
              <a:t>B</a:t>
            </a:r>
          </a:p>
        </p:txBody>
      </p:sp>
      <p:pic>
        <p:nvPicPr>
          <p:cNvPr id="10242" name="Picture 2" descr="Soubor:Diaphragm.gi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765431"/>
            <a:ext cx="3044406" cy="2689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2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2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13"/>
                  </p:tgtEl>
                </p:cond>
              </p:nextCondLst>
            </p:seq>
          </p:childTnLst>
        </p:cTn>
      </p:par>
    </p:tnLst>
    <p:bldLst>
      <p:bldP spid="82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30213" y="703685"/>
            <a:ext cx="8509000" cy="2744787"/>
          </a:xfrm>
        </p:spPr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r>
              <a:rPr lang="cs-CZ" sz="2000" b="1" dirty="0" smtClean="0">
                <a:latin typeface="Calibri" panose="020F0502020204030204" pitchFamily="34" charset="0"/>
              </a:rPr>
              <a:t>		</a:t>
            </a:r>
            <a:r>
              <a:rPr lang="cs-CZ" b="1" dirty="0" smtClean="0">
                <a:latin typeface="Calibri" panose="020F0502020204030204" pitchFamily="34" charset="0"/>
              </a:rPr>
              <a:t>Vzorec plynné dvouprvkové látky, kterou se naše tělo zbavuje pomocí dýchání.</a:t>
            </a:r>
            <a:endParaRPr lang="cs-CZ" dirty="0" smtClean="0">
              <a:latin typeface="Calibri" panose="020F0502020204030204" pitchFamily="34" charset="0"/>
            </a:endParaRPr>
          </a:p>
        </p:txBody>
      </p:sp>
      <p:sp>
        <p:nvSpPr>
          <p:cNvPr id="21507" name="Text Box 4"/>
          <p:cNvSpPr txBox="1">
            <a:spLocks noChangeArrowheads="1"/>
          </p:cNvSpPr>
          <p:nvPr/>
        </p:nvSpPr>
        <p:spPr bwMode="auto">
          <a:xfrm>
            <a:off x="323850" y="6100763"/>
            <a:ext cx="935038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endParaRPr lang="cs-CZ">
              <a:latin typeface="Calibri" panose="020F0502020204030204" pitchFamily="34" charset="0"/>
            </a:endParaRPr>
          </a:p>
        </p:txBody>
      </p:sp>
      <p:sp>
        <p:nvSpPr>
          <p:cNvPr id="21508" name="AutoShape 22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265863"/>
            <a:ext cx="1117600" cy="366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anose="020F0502020204030204" pitchFamily="34" charset="0"/>
              </a:rPr>
              <a:t>Pyramida</a:t>
            </a:r>
          </a:p>
        </p:txBody>
      </p:sp>
      <p:sp>
        <p:nvSpPr>
          <p:cNvPr id="19479" name="Text Box 23"/>
          <p:cNvSpPr txBox="1">
            <a:spLocks noChangeArrowheads="1"/>
          </p:cNvSpPr>
          <p:nvPr/>
        </p:nvSpPr>
        <p:spPr bwMode="auto">
          <a:xfrm>
            <a:off x="430213" y="4376235"/>
            <a:ext cx="5003800" cy="144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cs-CZ" sz="4000" b="1" dirty="0" smtClean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anose="020F0502020204030204" pitchFamily="34" charset="0"/>
              </a:rPr>
              <a:t>CO</a:t>
            </a:r>
            <a:r>
              <a:rPr lang="cs-CZ" sz="4000" b="1" baseline="-25000" dirty="0" smtClean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anose="020F0502020204030204" pitchFamily="34" charset="0"/>
              </a:rPr>
              <a:t>2</a:t>
            </a:r>
          </a:p>
          <a:p>
            <a:pPr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cs-CZ" sz="4000" b="1" dirty="0" smtClean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anose="020F0502020204030204" pitchFamily="34" charset="0"/>
              </a:rPr>
              <a:t>(oxid uhličitý)</a:t>
            </a:r>
            <a:endParaRPr lang="cs-CZ" sz="4000" b="1" dirty="0">
              <a:solidFill>
                <a:srgbClr val="FF3F3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alibri" panose="020F0502020204030204" pitchFamily="34" charset="0"/>
            </a:endParaRPr>
          </a:p>
        </p:txBody>
      </p:sp>
      <p:sp>
        <p:nvSpPr>
          <p:cNvPr id="19481" name="AutoShape 2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361914" y="3348119"/>
            <a:ext cx="1908175" cy="620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89998"/>
                </a:srgbClr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anose="020F0502020204030204" pitchFamily="34" charset="0"/>
              </a:rPr>
              <a:t>Odpověď</a:t>
            </a:r>
          </a:p>
        </p:txBody>
      </p:sp>
      <p:sp>
        <p:nvSpPr>
          <p:cNvPr id="21511" name="AutoShape 26"/>
          <p:cNvSpPr>
            <a:spLocks noChangeArrowheads="1"/>
          </p:cNvSpPr>
          <p:nvPr/>
        </p:nvSpPr>
        <p:spPr bwMode="auto">
          <a:xfrm rot="-5400000">
            <a:off x="358776" y="736600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anose="020F0502020204030204" pitchFamily="34" charset="0"/>
            </a:endParaRPr>
          </a:p>
        </p:txBody>
      </p:sp>
      <p:sp>
        <p:nvSpPr>
          <p:cNvPr id="21512" name="Rectangle 27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647700" y="9667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>
                <a:latin typeface="Calibri" panose="020F0502020204030204" pitchFamily="34" charset="0"/>
              </a:rPr>
              <a:t>C</a:t>
            </a:r>
          </a:p>
        </p:txBody>
      </p:sp>
      <p:pic>
        <p:nvPicPr>
          <p:cNvPr id="9218" name="Picture 2" descr="Soubor:Carbon-dioxide-3D-vdW.sv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9715" y="2061779"/>
            <a:ext cx="5009498" cy="32937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4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94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481"/>
                  </p:tgtEl>
                </p:cond>
              </p:nextCondLst>
            </p:seq>
          </p:childTnLst>
        </p:cTn>
      </p:par>
    </p:tnLst>
    <p:bldLst>
      <p:bldP spid="1947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392129" y="821533"/>
            <a:ext cx="6492239" cy="2554942"/>
          </a:xfrm>
        </p:spPr>
        <p:txBody>
          <a:bodyPr/>
          <a:lstStyle/>
          <a:p>
            <a:pPr marL="0" indent="357188" algn="ctr" eaLnBrk="1" hangingPunct="1">
              <a:buFont typeface="Wingdings" pitchFamily="2" charset="2"/>
              <a:buNone/>
            </a:pPr>
            <a:r>
              <a:rPr lang="cs-CZ" b="1" dirty="0" smtClean="0">
                <a:latin typeface="Calibri" panose="020F0502020204030204" pitchFamily="34" charset="0"/>
              </a:rPr>
              <a:t>Respirace česky.</a:t>
            </a:r>
            <a:endParaRPr lang="cs-CZ" sz="2800" dirty="0" smtClean="0">
              <a:latin typeface="Calibri" panose="020F0502020204030204" pitchFamily="34" charset="0"/>
            </a:endParaRPr>
          </a:p>
        </p:txBody>
      </p:sp>
      <p:sp>
        <p:nvSpPr>
          <p:cNvPr id="22532" name="AutoShape 184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705225" y="6448425"/>
            <a:ext cx="1117600" cy="366713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anose="020F0502020204030204" pitchFamily="34" charset="0"/>
              </a:rPr>
              <a:t>Pyramida</a:t>
            </a:r>
          </a:p>
        </p:txBody>
      </p:sp>
      <p:sp>
        <p:nvSpPr>
          <p:cNvPr id="20665" name="AutoShape 18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306844" y="3165204"/>
            <a:ext cx="1908175" cy="620713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anose="020F0502020204030204" pitchFamily="34" charset="0"/>
              </a:rPr>
              <a:t>Odpověď</a:t>
            </a:r>
          </a:p>
        </p:txBody>
      </p:sp>
      <p:sp>
        <p:nvSpPr>
          <p:cNvPr id="20667" name="Text Box 187"/>
          <p:cNvSpPr txBox="1">
            <a:spLocks noChangeArrowheads="1"/>
          </p:cNvSpPr>
          <p:nvPr/>
        </p:nvSpPr>
        <p:spPr bwMode="auto">
          <a:xfrm>
            <a:off x="2311966" y="4868863"/>
            <a:ext cx="1891735" cy="707886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4000" b="1" dirty="0" smtClean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anose="020F0502020204030204" pitchFamily="34" charset="0"/>
              </a:rPr>
              <a:t>Dýchání</a:t>
            </a:r>
            <a:endParaRPr lang="cs-CZ" sz="4000" b="1" dirty="0">
              <a:solidFill>
                <a:srgbClr val="FF3F3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alibri" panose="020F0502020204030204" pitchFamily="34" charset="0"/>
            </a:endParaRPr>
          </a:p>
        </p:txBody>
      </p:sp>
      <p:sp>
        <p:nvSpPr>
          <p:cNvPr id="22535" name="AutoShape 188"/>
          <p:cNvSpPr>
            <a:spLocks noChangeArrowheads="1"/>
          </p:cNvSpPr>
          <p:nvPr/>
        </p:nvSpPr>
        <p:spPr bwMode="auto">
          <a:xfrm rot="-5400000">
            <a:off x="358776" y="736600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anose="020F0502020204030204" pitchFamily="34" charset="0"/>
            </a:endParaRPr>
          </a:p>
        </p:txBody>
      </p:sp>
      <p:sp>
        <p:nvSpPr>
          <p:cNvPr id="22536" name="Rectangle 189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647700" y="9667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>
                <a:latin typeface="Calibri" panose="020F0502020204030204" pitchFamily="34" charset="0"/>
              </a:rPr>
              <a:t>D</a:t>
            </a:r>
          </a:p>
        </p:txBody>
      </p:sp>
      <p:pic>
        <p:nvPicPr>
          <p:cNvPr id="8194" name="Picture 2" descr="Soubor:Respiratory system complete en.sv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0052" y="2217698"/>
            <a:ext cx="3476391" cy="3950444"/>
          </a:xfrm>
          <a:prstGeom prst="rect">
            <a:avLst/>
          </a:prstGeom>
          <a:solidFill>
            <a:schemeClr val="bg1"/>
          </a:solidFill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6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06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665"/>
                  </p:tgtEl>
                </p:cond>
              </p:nextCondLst>
            </p:seq>
          </p:childTnLst>
        </p:cTn>
      </p:par>
    </p:tnLst>
    <p:bldLst>
      <p:bldP spid="2066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263786" y="512356"/>
            <a:ext cx="7695951" cy="1552575"/>
          </a:xfrm>
        </p:spPr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		</a:t>
            </a:r>
            <a:r>
              <a:rPr lang="cs-CZ" b="1" dirty="0" smtClean="0">
                <a:latin typeface="Calibri" panose="020F0502020204030204" pitchFamily="34" charset="0"/>
              </a:rPr>
              <a:t>Spojnice mezi ušní a ústní dutinou pojmenovaná podle církevního mučedníka z 2. století n.l. </a:t>
            </a:r>
            <a:endParaRPr lang="cs-CZ" sz="2800" b="1" dirty="0" smtClean="0">
              <a:latin typeface="Calibri" panose="020F0502020204030204" pitchFamily="34" charset="0"/>
            </a:endParaRPr>
          </a:p>
        </p:txBody>
      </p:sp>
      <p:sp>
        <p:nvSpPr>
          <p:cNvPr id="23555" name="AutoShape 16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265863"/>
            <a:ext cx="1117600" cy="366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anose="020F0502020204030204" pitchFamily="34" charset="0"/>
              </a:rPr>
              <a:t>Pyramida</a:t>
            </a:r>
          </a:p>
        </p:txBody>
      </p:sp>
      <p:sp>
        <p:nvSpPr>
          <p:cNvPr id="22546" name="Text Box 18"/>
          <p:cNvSpPr txBox="1">
            <a:spLocks noChangeArrowheads="1"/>
          </p:cNvSpPr>
          <p:nvPr/>
        </p:nvSpPr>
        <p:spPr bwMode="auto">
          <a:xfrm>
            <a:off x="448026" y="5049180"/>
            <a:ext cx="4215706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4000" b="1" dirty="0" smtClean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anose="020F0502020204030204" pitchFamily="34" charset="0"/>
              </a:rPr>
              <a:t>Eustachova trubice</a:t>
            </a:r>
            <a:endParaRPr lang="cs-CZ" sz="4000" b="1" dirty="0">
              <a:solidFill>
                <a:srgbClr val="FF3F3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alibri" panose="020F0502020204030204" pitchFamily="34" charset="0"/>
            </a:endParaRPr>
          </a:p>
        </p:txBody>
      </p:sp>
      <p:sp>
        <p:nvSpPr>
          <p:cNvPr id="22547" name="AutoShape 1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187624" y="3370301"/>
            <a:ext cx="1908175" cy="620713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 dirty="0">
                <a:latin typeface="Calibri" panose="020F0502020204030204" pitchFamily="34" charset="0"/>
              </a:rPr>
              <a:t>Odpověď</a:t>
            </a:r>
          </a:p>
        </p:txBody>
      </p:sp>
      <p:sp>
        <p:nvSpPr>
          <p:cNvPr id="23558" name="AutoShape 20"/>
          <p:cNvSpPr>
            <a:spLocks noChangeArrowheads="1"/>
          </p:cNvSpPr>
          <p:nvPr/>
        </p:nvSpPr>
        <p:spPr bwMode="auto">
          <a:xfrm rot="-5400000">
            <a:off x="360363" y="736600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anose="020F0502020204030204" pitchFamily="34" charset="0"/>
            </a:endParaRPr>
          </a:p>
        </p:txBody>
      </p:sp>
      <p:sp>
        <p:nvSpPr>
          <p:cNvPr id="23559" name="Rectangle 22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647700" y="9667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>
                <a:latin typeface="Calibri" panose="020F0502020204030204" pitchFamily="34" charset="0"/>
              </a:rPr>
              <a:t>E</a:t>
            </a:r>
          </a:p>
        </p:txBody>
      </p:sp>
      <p:pic>
        <p:nvPicPr>
          <p:cNvPr id="7170" name="Picture 2" descr="File:Ear-anatomy.sv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6036" y="2842734"/>
            <a:ext cx="3696345" cy="2914332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3" name="Šipka doprava 2"/>
          <p:cNvSpPr/>
          <p:nvPr/>
        </p:nvSpPr>
        <p:spPr bwMode="auto">
          <a:xfrm rot="17087068">
            <a:off x="5847982" y="5594957"/>
            <a:ext cx="1981079" cy="324218"/>
          </a:xfrm>
          <a:prstGeom prst="rightArrow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Comic Sans MS" pitchFamily="66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25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25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547"/>
                  </p:tgtEl>
                </p:cond>
              </p:nextCondLst>
            </p:seq>
          </p:childTnLst>
        </p:cTn>
      </p:par>
    </p:tnLst>
    <p:bldLst>
      <p:bldP spid="22546" grpId="0"/>
      <p:bldP spid="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21096" y="506548"/>
            <a:ext cx="8640762" cy="2592387"/>
          </a:xfrm>
        </p:spPr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r>
              <a:rPr lang="cs-CZ" b="1" dirty="0" smtClean="0"/>
              <a:t>		Klíčový děj (sled mnoha </a:t>
            </a:r>
            <a:r>
              <a:rPr lang="cs-CZ" b="1" dirty="0" err="1" smtClean="0"/>
              <a:t>chem</a:t>
            </a:r>
            <a:r>
              <a:rPr lang="cs-CZ" b="1" dirty="0" smtClean="0"/>
              <a:t>. reakcí) na naší planetě, při kterém se fixuje sluneční energie do cukrů či tuků. Z hlediska látek je opakem dýchání buněk.</a:t>
            </a:r>
          </a:p>
        </p:txBody>
      </p:sp>
      <p:sp>
        <p:nvSpPr>
          <p:cNvPr id="24579" name="AutoShape 19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2627313" y="6270625"/>
            <a:ext cx="1117600" cy="366713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anose="020F0502020204030204" pitchFamily="34" charset="0"/>
              </a:rPr>
              <a:t>Pyramida</a:t>
            </a:r>
          </a:p>
        </p:txBody>
      </p:sp>
      <p:sp>
        <p:nvSpPr>
          <p:cNvPr id="23572" name="Text Box 20"/>
          <p:cNvSpPr txBox="1">
            <a:spLocks noChangeArrowheads="1"/>
          </p:cNvSpPr>
          <p:nvPr/>
        </p:nvSpPr>
        <p:spPr bwMode="auto">
          <a:xfrm>
            <a:off x="-180528" y="4941888"/>
            <a:ext cx="7019925" cy="782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cs-CZ" sz="4000" b="1" dirty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anose="020F0502020204030204" pitchFamily="34" charset="0"/>
              </a:rPr>
              <a:t>Fotosyntéza</a:t>
            </a:r>
          </a:p>
        </p:txBody>
      </p:sp>
      <p:sp>
        <p:nvSpPr>
          <p:cNvPr id="23573" name="AutoShape 2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142429" y="3520058"/>
            <a:ext cx="1908175" cy="620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anose="020F0502020204030204" pitchFamily="34" charset="0"/>
              </a:rPr>
              <a:t>Odpověď</a:t>
            </a:r>
          </a:p>
        </p:txBody>
      </p:sp>
      <p:sp>
        <p:nvSpPr>
          <p:cNvPr id="24582" name="AutoShape 23"/>
          <p:cNvSpPr>
            <a:spLocks noChangeArrowheads="1"/>
          </p:cNvSpPr>
          <p:nvPr/>
        </p:nvSpPr>
        <p:spPr bwMode="auto">
          <a:xfrm rot="-5400000">
            <a:off x="358776" y="736600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anose="020F0502020204030204" pitchFamily="34" charset="0"/>
            </a:endParaRPr>
          </a:p>
        </p:txBody>
      </p:sp>
      <p:sp>
        <p:nvSpPr>
          <p:cNvPr id="24583" name="Rectangle 24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647700" y="9667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>
                <a:latin typeface="Calibri" panose="020F0502020204030204" pitchFamily="34" charset="0"/>
              </a:rPr>
              <a:t>F</a:t>
            </a:r>
          </a:p>
        </p:txBody>
      </p:sp>
      <p:pic>
        <p:nvPicPr>
          <p:cNvPr id="5122" name="Picture 2" descr="Soubor:Simple photosynthesis overview cs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960948"/>
            <a:ext cx="2880320" cy="3564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5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35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573"/>
                  </p:tgtEl>
                </p:cond>
              </p:nextCondLst>
            </p:seq>
          </p:childTnLst>
        </p:cTn>
      </p:par>
    </p:tnLst>
    <p:bldLst>
      <p:bldP spid="2357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295400" y="665163"/>
            <a:ext cx="7848600" cy="2871787"/>
          </a:xfrm>
        </p:spPr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r>
              <a:rPr lang="cs-CZ" b="1" dirty="0" smtClean="0"/>
              <a:t>Část dýchacích cest, jehož součástí je i příklopka.</a:t>
            </a:r>
            <a:endParaRPr lang="cs-CZ" sz="2800" b="1" dirty="0" smtClean="0"/>
          </a:p>
        </p:txBody>
      </p:sp>
      <p:sp>
        <p:nvSpPr>
          <p:cNvPr id="28675" name="AutoShape 17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2502421" y="6038487"/>
            <a:ext cx="1117600" cy="366713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 dirty="0">
                <a:latin typeface="Calibri" panose="020F0502020204030204" pitchFamily="34" charset="0"/>
              </a:rPr>
              <a:t>Pyramida</a:t>
            </a:r>
          </a:p>
        </p:txBody>
      </p:sp>
      <p:sp>
        <p:nvSpPr>
          <p:cNvPr id="36882" name="Text Box 18"/>
          <p:cNvSpPr txBox="1">
            <a:spLocks noChangeArrowheads="1"/>
          </p:cNvSpPr>
          <p:nvPr/>
        </p:nvSpPr>
        <p:spPr bwMode="auto">
          <a:xfrm>
            <a:off x="1438366" y="4640321"/>
            <a:ext cx="1508555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4000" b="1" dirty="0" smtClean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anose="020F0502020204030204" pitchFamily="34" charset="0"/>
              </a:rPr>
              <a:t>Hrtan </a:t>
            </a:r>
            <a:endParaRPr lang="cs-CZ" sz="4000" b="1" dirty="0">
              <a:solidFill>
                <a:srgbClr val="FF3F3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alibri" panose="020F0502020204030204" pitchFamily="34" charset="0"/>
            </a:endParaRPr>
          </a:p>
        </p:txBody>
      </p:sp>
      <p:sp>
        <p:nvSpPr>
          <p:cNvPr id="36883" name="AutoShape 1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142455" y="3329330"/>
            <a:ext cx="1908175" cy="620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anose="020F0502020204030204" pitchFamily="34" charset="0"/>
              </a:rPr>
              <a:t>Odpověď</a:t>
            </a:r>
          </a:p>
        </p:txBody>
      </p:sp>
      <p:sp>
        <p:nvSpPr>
          <p:cNvPr id="28678" name="AutoShape 22"/>
          <p:cNvSpPr>
            <a:spLocks noChangeArrowheads="1"/>
          </p:cNvSpPr>
          <p:nvPr/>
        </p:nvSpPr>
        <p:spPr bwMode="auto">
          <a:xfrm rot="-5400000">
            <a:off x="358776" y="736600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anose="020F0502020204030204" pitchFamily="34" charset="0"/>
            </a:endParaRPr>
          </a:p>
        </p:txBody>
      </p:sp>
      <p:sp>
        <p:nvSpPr>
          <p:cNvPr id="28679" name="Rectangle 21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647700" y="9667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 dirty="0">
                <a:latin typeface="Calibri" panose="020F0502020204030204" pitchFamily="34" charset="0"/>
              </a:rPr>
              <a:t>H</a:t>
            </a:r>
          </a:p>
        </p:txBody>
      </p:sp>
      <p:pic>
        <p:nvPicPr>
          <p:cNvPr id="4098" name="Picture 2" descr="Soubor:Larynx external en.sv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9972" y="2579435"/>
            <a:ext cx="4419504" cy="3831940"/>
          </a:xfrm>
          <a:prstGeom prst="rect">
            <a:avLst/>
          </a:prstGeom>
          <a:solidFill>
            <a:schemeClr val="bg1"/>
          </a:solidFill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68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68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883"/>
                  </p:tgtEl>
                </p:cond>
              </p:nextCondLst>
            </p:seq>
          </p:childTnLst>
        </p:cTn>
      </p:par>
    </p:tnLst>
    <p:bldLst>
      <p:bldP spid="3688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74650" y="1371600"/>
            <a:ext cx="8229600" cy="1187450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z="2800" b="1" smtClean="0"/>
              <a:t>		</a:t>
            </a:r>
          </a:p>
        </p:txBody>
      </p:sp>
      <p:sp>
        <p:nvSpPr>
          <p:cNvPr id="25603" name="Text Box 4"/>
          <p:cNvSpPr txBox="1">
            <a:spLocks noChangeArrowheads="1"/>
          </p:cNvSpPr>
          <p:nvPr/>
        </p:nvSpPr>
        <p:spPr bwMode="auto">
          <a:xfrm>
            <a:off x="827088" y="5373688"/>
            <a:ext cx="7777162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algn="r" eaLnBrk="1" hangingPunct="1">
              <a:spcBef>
                <a:spcPct val="50000"/>
              </a:spcBef>
            </a:pPr>
            <a:endParaRPr lang="cs-CZ">
              <a:latin typeface="Calibri" panose="020F0502020204030204" pitchFamily="34" charset="0"/>
            </a:endParaRPr>
          </a:p>
        </p:txBody>
      </p:sp>
      <p:sp>
        <p:nvSpPr>
          <p:cNvPr id="25604" name="AutoShape 17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081713"/>
            <a:ext cx="1117600" cy="366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anose="020F0502020204030204" pitchFamily="34" charset="0"/>
              </a:rPr>
              <a:t>Pyramida</a:t>
            </a:r>
          </a:p>
        </p:txBody>
      </p:sp>
      <p:sp>
        <p:nvSpPr>
          <p:cNvPr id="32786" name="Text Box 18"/>
          <p:cNvSpPr txBox="1">
            <a:spLocks noChangeArrowheads="1"/>
          </p:cNvSpPr>
          <p:nvPr/>
        </p:nvSpPr>
        <p:spPr bwMode="auto">
          <a:xfrm>
            <a:off x="-1152636" y="4321175"/>
            <a:ext cx="8353425" cy="144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cs-CZ" sz="4000" b="1" dirty="0" smtClean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anose="020F0502020204030204" pitchFamily="34" charset="0"/>
              </a:rPr>
              <a:t>I</a:t>
            </a:r>
          </a:p>
          <a:p>
            <a:pPr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cs-CZ" sz="4000" b="1" dirty="0" smtClean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anose="020F0502020204030204" pitchFamily="34" charset="0"/>
              </a:rPr>
              <a:t>(jód)</a:t>
            </a:r>
            <a:endParaRPr lang="cs-CZ" sz="2800" dirty="0">
              <a:solidFill>
                <a:srgbClr val="FF3F3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alibri" panose="020F0502020204030204" pitchFamily="34" charset="0"/>
            </a:endParaRPr>
          </a:p>
        </p:txBody>
      </p:sp>
      <p:sp>
        <p:nvSpPr>
          <p:cNvPr id="32787" name="AutoShape 1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495300" y="3227388"/>
            <a:ext cx="1908175" cy="620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anose="020F0502020204030204" pitchFamily="34" charset="0"/>
              </a:rPr>
              <a:t>Odpověď</a:t>
            </a:r>
          </a:p>
        </p:txBody>
      </p:sp>
      <p:sp>
        <p:nvSpPr>
          <p:cNvPr id="25607" name="AutoShape 21"/>
          <p:cNvSpPr>
            <a:spLocks noChangeArrowheads="1"/>
          </p:cNvSpPr>
          <p:nvPr/>
        </p:nvSpPr>
        <p:spPr bwMode="auto">
          <a:xfrm rot="-5400000">
            <a:off x="215901" y="434975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vert="eaVert" wrap="none" anchor="ctr"/>
          <a:lstStyle/>
          <a:p>
            <a:endParaRPr lang="cs-CZ" sz="2600" b="1">
              <a:latin typeface="Calibri" panose="020F0502020204030204" pitchFamily="34" charset="0"/>
            </a:endParaRPr>
          </a:p>
        </p:txBody>
      </p:sp>
      <p:sp>
        <p:nvSpPr>
          <p:cNvPr id="25608" name="Rectangle 22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495300" y="692150"/>
            <a:ext cx="404813" cy="404813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>
                <a:latin typeface="Calibri" panose="020F0502020204030204" pitchFamily="34" charset="0"/>
              </a:rPr>
              <a:t>I</a:t>
            </a:r>
          </a:p>
        </p:txBody>
      </p:sp>
      <p:sp>
        <p:nvSpPr>
          <p:cNvPr id="25609" name="Rectangle 23"/>
          <p:cNvSpPr>
            <a:spLocks noChangeArrowheads="1"/>
          </p:cNvSpPr>
          <p:nvPr/>
        </p:nvSpPr>
        <p:spPr bwMode="auto">
          <a:xfrm>
            <a:off x="827088" y="404664"/>
            <a:ext cx="8416925" cy="1955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</a:pPr>
            <a:r>
              <a:rPr lang="cs-CZ" sz="2800" dirty="0">
                <a:latin typeface="Calibri" panose="020F0502020204030204" pitchFamily="34" charset="0"/>
              </a:rPr>
              <a:t>	</a:t>
            </a:r>
            <a:r>
              <a:rPr lang="cs-CZ" sz="3200" b="1" dirty="0" smtClean="0">
                <a:latin typeface="Calibri" panose="020F0502020204030204" pitchFamily="34" charset="0"/>
              </a:rPr>
              <a:t>Značka chemického prvku, na jehož nedostatek lidské tělo reaguje vznikem strumy (=volete). V extrémních případech má nemocný problémy s dýcháním.</a:t>
            </a:r>
            <a:r>
              <a:rPr lang="cs-CZ" sz="3200" b="1" dirty="0">
                <a:latin typeface="Calibri" panose="020F0502020204030204" pitchFamily="34" charset="0"/>
              </a:rPr>
              <a:t>	</a:t>
            </a:r>
          </a:p>
        </p:txBody>
      </p:sp>
      <p:pic>
        <p:nvPicPr>
          <p:cNvPr id="3078" name="Picture 6" descr="Soubor:Kone med stor struma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0132" y="2638425"/>
            <a:ext cx="2505075" cy="381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27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27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787"/>
                  </p:tgtEl>
                </p:cond>
              </p:nextCondLst>
            </p:seq>
          </p:childTnLst>
        </p:cTn>
      </p:par>
    </p:tnLst>
    <p:bldLst>
      <p:bldP spid="3278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079500" y="966788"/>
            <a:ext cx="8064500" cy="1652587"/>
          </a:xfrm>
        </p:spPr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r>
              <a:rPr lang="cs-CZ" b="1" dirty="0" smtClean="0">
                <a:latin typeface="Calibri" panose="020F0502020204030204" pitchFamily="34" charset="0"/>
              </a:rPr>
              <a:t>Kost připojená k lebce, na které je zavěšený (</a:t>
            </a:r>
            <a:r>
              <a:rPr lang="cs-CZ" b="1" dirty="0" err="1" smtClean="0">
                <a:latin typeface="Calibri" panose="020F0502020204030204" pitchFamily="34" charset="0"/>
              </a:rPr>
              <a:t>mimojiné</a:t>
            </a:r>
            <a:r>
              <a:rPr lang="cs-CZ" b="1" dirty="0" smtClean="0">
                <a:latin typeface="Calibri" panose="020F0502020204030204" pitchFamily="34" charset="0"/>
              </a:rPr>
              <a:t>) hrtan.</a:t>
            </a:r>
          </a:p>
        </p:txBody>
      </p:sp>
      <p:sp>
        <p:nvSpPr>
          <p:cNvPr id="27651" name="AutoShape 19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169529" y="6106180"/>
            <a:ext cx="1117600" cy="366713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 dirty="0">
                <a:latin typeface="Calibri" panose="020F0502020204030204" pitchFamily="34" charset="0"/>
              </a:rPr>
              <a:t>Pyramida</a:t>
            </a:r>
          </a:p>
        </p:txBody>
      </p:sp>
      <p:sp>
        <p:nvSpPr>
          <p:cNvPr id="33812" name="AutoShape 2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584325" y="3014663"/>
            <a:ext cx="1908175" cy="620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anose="020F0502020204030204" pitchFamily="34" charset="0"/>
              </a:rPr>
              <a:t>Odpověď</a:t>
            </a:r>
          </a:p>
        </p:txBody>
      </p:sp>
      <p:sp>
        <p:nvSpPr>
          <p:cNvPr id="33814" name="Text Box 22"/>
          <p:cNvSpPr txBox="1">
            <a:spLocks noChangeArrowheads="1"/>
          </p:cNvSpPr>
          <p:nvPr/>
        </p:nvSpPr>
        <p:spPr bwMode="auto">
          <a:xfrm>
            <a:off x="2056525" y="4608513"/>
            <a:ext cx="1671804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4000" b="1" dirty="0" smtClean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anose="020F0502020204030204" pitchFamily="34" charset="0"/>
              </a:rPr>
              <a:t>Jazylka</a:t>
            </a:r>
            <a:endParaRPr lang="cs-CZ" sz="4000" b="1" dirty="0">
              <a:solidFill>
                <a:srgbClr val="FF3F3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alibri" panose="020F0502020204030204" pitchFamily="34" charset="0"/>
            </a:endParaRPr>
          </a:p>
        </p:txBody>
      </p:sp>
      <p:sp>
        <p:nvSpPr>
          <p:cNvPr id="27654" name="AutoShape 23"/>
          <p:cNvSpPr>
            <a:spLocks noChangeArrowheads="1"/>
          </p:cNvSpPr>
          <p:nvPr/>
        </p:nvSpPr>
        <p:spPr bwMode="auto">
          <a:xfrm rot="-5400000">
            <a:off x="358776" y="736600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anose="020F0502020204030204" pitchFamily="34" charset="0"/>
            </a:endParaRPr>
          </a:p>
        </p:txBody>
      </p:sp>
      <p:sp>
        <p:nvSpPr>
          <p:cNvPr id="27655" name="Rectangle 24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647700" y="9667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 dirty="0" smtClean="0">
                <a:latin typeface="Calibri" panose="020F0502020204030204" pitchFamily="34" charset="0"/>
              </a:rPr>
              <a:t>J</a:t>
            </a:r>
            <a:endParaRPr lang="cs-CZ" sz="2600" b="1" dirty="0">
              <a:latin typeface="Calibri" panose="020F0502020204030204" pitchFamily="34" charset="0"/>
            </a:endParaRPr>
          </a:p>
        </p:txBody>
      </p:sp>
      <p:pic>
        <p:nvPicPr>
          <p:cNvPr id="6146" name="Picture 2" descr="Soubor:Gray186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3988" y="2921001"/>
            <a:ext cx="4457700" cy="3057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38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38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812"/>
                  </p:tgtEl>
                </p:cond>
              </p:nextCondLst>
            </p:seq>
          </p:childTnLst>
        </p:cTn>
      </p:par>
    </p:tnLst>
    <p:bldLst>
      <p:bldP spid="3381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270000" y="714747"/>
            <a:ext cx="8064500" cy="1652587"/>
          </a:xfrm>
        </p:spPr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r>
              <a:rPr lang="cs-CZ" b="1" dirty="0" smtClean="0">
                <a:latin typeface="Calibri" panose="020F0502020204030204" pitchFamily="34" charset="0"/>
              </a:rPr>
              <a:t>Největší orgán lidského těla, ve kterém také probíhá výměna plynů mezi krví a vzduchem. Nicméně dýchání tímto orgánem je u člověka na rozdíl od žab pouze doplňkové. </a:t>
            </a:r>
          </a:p>
        </p:txBody>
      </p:sp>
      <p:sp>
        <p:nvSpPr>
          <p:cNvPr id="27651" name="AutoShape 19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486210" y="6282006"/>
            <a:ext cx="1117600" cy="366713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 dirty="0">
                <a:latin typeface="Calibri" panose="020F0502020204030204" pitchFamily="34" charset="0"/>
              </a:rPr>
              <a:t>Pyramida</a:t>
            </a:r>
          </a:p>
        </p:txBody>
      </p:sp>
      <p:sp>
        <p:nvSpPr>
          <p:cNvPr id="33812" name="AutoShape 2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127125" y="3664467"/>
            <a:ext cx="1908175" cy="620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anose="020F0502020204030204" pitchFamily="34" charset="0"/>
              </a:rPr>
              <a:t>Odpověď</a:t>
            </a:r>
          </a:p>
        </p:txBody>
      </p:sp>
      <p:sp>
        <p:nvSpPr>
          <p:cNvPr id="33814" name="Text Box 22"/>
          <p:cNvSpPr txBox="1">
            <a:spLocks noChangeArrowheads="1"/>
          </p:cNvSpPr>
          <p:nvPr/>
        </p:nvSpPr>
        <p:spPr bwMode="auto">
          <a:xfrm>
            <a:off x="2555776" y="5030443"/>
            <a:ext cx="1187568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4000" b="1" dirty="0" smtClean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anose="020F0502020204030204" pitchFamily="34" charset="0"/>
              </a:rPr>
              <a:t>Kůže</a:t>
            </a:r>
            <a:endParaRPr lang="cs-CZ" sz="4000" b="1" dirty="0">
              <a:solidFill>
                <a:srgbClr val="FF3F3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alibri" panose="020F0502020204030204" pitchFamily="34" charset="0"/>
            </a:endParaRPr>
          </a:p>
        </p:txBody>
      </p:sp>
      <p:sp>
        <p:nvSpPr>
          <p:cNvPr id="27654" name="AutoShape 23"/>
          <p:cNvSpPr>
            <a:spLocks noChangeArrowheads="1"/>
          </p:cNvSpPr>
          <p:nvPr/>
        </p:nvSpPr>
        <p:spPr bwMode="auto">
          <a:xfrm rot="-5400000">
            <a:off x="358776" y="736600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anose="020F0502020204030204" pitchFamily="34" charset="0"/>
            </a:endParaRPr>
          </a:p>
        </p:txBody>
      </p:sp>
      <p:sp>
        <p:nvSpPr>
          <p:cNvPr id="27655" name="Rectangle 24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647700" y="9667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>
                <a:latin typeface="Calibri" panose="020F0502020204030204" pitchFamily="34" charset="0"/>
              </a:rPr>
              <a:t>K</a:t>
            </a:r>
          </a:p>
        </p:txBody>
      </p:sp>
      <p:pic>
        <p:nvPicPr>
          <p:cNvPr id="2050" name="Picture 2" descr="Soubor:Human skin structure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648278"/>
            <a:ext cx="3770600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38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38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812"/>
                  </p:tgtEl>
                </p:cond>
              </p:nextCondLst>
            </p:seq>
          </p:childTnLst>
        </p:cTn>
      </p:par>
    </p:tnLst>
    <p:bldLst>
      <p:bldP spid="3381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295400" y="665163"/>
            <a:ext cx="7848600" cy="2871787"/>
          </a:xfrm>
        </p:spPr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r>
              <a:rPr lang="cs-CZ" b="1" dirty="0" smtClean="0"/>
              <a:t>Jediný živočišný druh (množné číslo) na světě, který důkladně popsal dýchací soustavu nejen svou, ale i ostatních organismů.</a:t>
            </a:r>
            <a:endParaRPr lang="cs-CZ" sz="2800" b="1" dirty="0" smtClean="0"/>
          </a:p>
        </p:txBody>
      </p:sp>
      <p:sp>
        <p:nvSpPr>
          <p:cNvPr id="28675" name="AutoShape 17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240088" y="6169025"/>
            <a:ext cx="1117600" cy="366713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anose="020F0502020204030204" pitchFamily="34" charset="0"/>
              </a:rPr>
              <a:t>Pyramida</a:t>
            </a:r>
          </a:p>
        </p:txBody>
      </p:sp>
      <p:sp>
        <p:nvSpPr>
          <p:cNvPr id="36882" name="Text Box 18"/>
          <p:cNvSpPr txBox="1">
            <a:spLocks noChangeArrowheads="1"/>
          </p:cNvSpPr>
          <p:nvPr/>
        </p:nvSpPr>
        <p:spPr bwMode="auto">
          <a:xfrm>
            <a:off x="1041932" y="4397375"/>
            <a:ext cx="3493264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4000" b="1" dirty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anose="020F0502020204030204" pitchFamily="34" charset="0"/>
              </a:rPr>
              <a:t>Lidé </a:t>
            </a:r>
          </a:p>
          <a:p>
            <a:pPr>
              <a:defRPr/>
            </a:pPr>
            <a:r>
              <a:rPr lang="cs-CZ" sz="4000" b="1" i="1" dirty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anose="020F0502020204030204" pitchFamily="34" charset="0"/>
              </a:rPr>
              <a:t>(Homo sapiens)</a:t>
            </a:r>
          </a:p>
        </p:txBody>
      </p:sp>
      <p:sp>
        <p:nvSpPr>
          <p:cNvPr id="36883" name="AutoShape 1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384300" y="3226594"/>
            <a:ext cx="1908175" cy="620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anose="020F0502020204030204" pitchFamily="34" charset="0"/>
              </a:rPr>
              <a:t>Odpověď</a:t>
            </a:r>
          </a:p>
        </p:txBody>
      </p:sp>
      <p:sp>
        <p:nvSpPr>
          <p:cNvPr id="28678" name="AutoShape 22"/>
          <p:cNvSpPr>
            <a:spLocks noChangeArrowheads="1"/>
          </p:cNvSpPr>
          <p:nvPr/>
        </p:nvSpPr>
        <p:spPr bwMode="auto">
          <a:xfrm rot="-5400000">
            <a:off x="358776" y="736600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anose="020F0502020204030204" pitchFamily="34" charset="0"/>
            </a:endParaRPr>
          </a:p>
        </p:txBody>
      </p:sp>
      <p:sp>
        <p:nvSpPr>
          <p:cNvPr id="28679" name="Rectangle 21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647700" y="9667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>
                <a:latin typeface="Calibri" panose="020F0502020204030204" pitchFamily="34" charset="0"/>
              </a:rPr>
              <a:t>L</a:t>
            </a:r>
          </a:p>
        </p:txBody>
      </p:sp>
      <p:pic>
        <p:nvPicPr>
          <p:cNvPr id="1026" name="Picture 2" descr="File:FBE CTU lecture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785069"/>
            <a:ext cx="3559739" cy="2330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68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68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883"/>
                  </p:tgtEl>
                </p:cond>
              </p:nextCondLst>
            </p:seq>
          </p:childTnLst>
        </p:cTn>
      </p:par>
    </p:tnLst>
    <p:bldLst>
      <p:bldP spid="3688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52513" y="288925"/>
            <a:ext cx="7623175" cy="2165350"/>
          </a:xfrm>
        </p:spPr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r>
              <a:rPr lang="cs-CZ" b="1" dirty="0" smtClean="0"/>
              <a:t>	Slavná bakteriální choroba známá pod jménem černá smrt, která ve středověku likvidovala miliony lidí. Přenašečem je blecha a hlodavci. Jedna forma této nemoci napadá plíce. </a:t>
            </a:r>
          </a:p>
        </p:txBody>
      </p:sp>
      <p:sp>
        <p:nvSpPr>
          <p:cNvPr id="29699" name="Text Box 4"/>
          <p:cNvSpPr txBox="1">
            <a:spLocks noChangeArrowheads="1"/>
          </p:cNvSpPr>
          <p:nvPr/>
        </p:nvSpPr>
        <p:spPr bwMode="auto">
          <a:xfrm>
            <a:off x="900113" y="5589588"/>
            <a:ext cx="7775575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algn="r" eaLnBrk="1" hangingPunct="1">
              <a:spcBef>
                <a:spcPct val="50000"/>
              </a:spcBef>
            </a:pPr>
            <a:endParaRPr lang="cs-CZ"/>
          </a:p>
        </p:txBody>
      </p:sp>
      <p:sp>
        <p:nvSpPr>
          <p:cNvPr id="29700" name="AutoShape 17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454400" y="6081713"/>
            <a:ext cx="1117600" cy="366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itchFamily="34" charset="0"/>
              </a:rPr>
              <a:t>Pyramida</a:t>
            </a:r>
          </a:p>
        </p:txBody>
      </p:sp>
      <p:sp>
        <p:nvSpPr>
          <p:cNvPr id="37906" name="Rectangle 18"/>
          <p:cNvSpPr>
            <a:spLocks noChangeArrowheads="1"/>
          </p:cNvSpPr>
          <p:nvPr/>
        </p:nvSpPr>
        <p:spPr bwMode="auto">
          <a:xfrm>
            <a:off x="1881538" y="4881702"/>
            <a:ext cx="1091966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cs-CZ" sz="4000" b="1" dirty="0" smtClean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itchFamily="34" charset="0"/>
              </a:rPr>
              <a:t>Mor</a:t>
            </a:r>
            <a:endParaRPr lang="cs-CZ" sz="4000" b="1" dirty="0">
              <a:solidFill>
                <a:srgbClr val="FF3F3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alibri" pitchFamily="34" charset="0"/>
            </a:endParaRPr>
          </a:p>
        </p:txBody>
      </p:sp>
      <p:sp>
        <p:nvSpPr>
          <p:cNvPr id="37907" name="AutoShape 1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430213" y="3117850"/>
            <a:ext cx="1908175" cy="620713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itchFamily="34" charset="0"/>
              </a:rPr>
              <a:t>Odpověď</a:t>
            </a:r>
          </a:p>
        </p:txBody>
      </p:sp>
      <p:sp>
        <p:nvSpPr>
          <p:cNvPr id="29703" name="AutoShape 21"/>
          <p:cNvSpPr>
            <a:spLocks noChangeArrowheads="1"/>
          </p:cNvSpPr>
          <p:nvPr/>
        </p:nvSpPr>
        <p:spPr bwMode="auto">
          <a:xfrm rot="-5400000">
            <a:off x="358776" y="736600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29704" name="Rectangle 23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647700" y="9667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>
                <a:latin typeface="Calibri" pitchFamily="34" charset="0"/>
              </a:rPr>
              <a:t>M</a:t>
            </a:r>
          </a:p>
        </p:txBody>
      </p:sp>
      <p:pic>
        <p:nvPicPr>
          <p:cNvPr id="25602" name="Picture 2" descr="http://upload.wikimedia.org/wikipedia/commons/a/ae/Pestilence_spreading_1347-1351_europe.cs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40820" y="2816932"/>
            <a:ext cx="3671640" cy="3983610"/>
          </a:xfrm>
          <a:prstGeom prst="rect">
            <a:avLst/>
          </a:prstGeom>
          <a:noFill/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790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79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907"/>
                  </p:tgtEl>
                </p:cond>
              </p:nextCondLst>
            </p:seq>
          </p:childTnLst>
        </p:cTn>
      </p:par>
    </p:tnLst>
    <p:bldLst>
      <p:bldP spid="3790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295401" y="792956"/>
            <a:ext cx="6948487" cy="1157288"/>
          </a:xfrm>
        </p:spPr>
        <p:txBody>
          <a:bodyPr/>
          <a:lstStyle/>
          <a:p>
            <a:pPr marL="0" indent="0" algn="ctr" eaLnBrk="1" hangingPunct="1">
              <a:lnSpc>
                <a:spcPct val="150000"/>
              </a:lnSpc>
              <a:buFont typeface="Wingdings" pitchFamily="2" charset="2"/>
              <a:buNone/>
            </a:pPr>
            <a:r>
              <a:rPr lang="cs-CZ" b="1" dirty="0" smtClean="0">
                <a:latin typeface="Calibri" pitchFamily="34" charset="0"/>
              </a:rPr>
              <a:t>Prostor v lidském těle, kde se ohřívá vzduch při správném nádechu.</a:t>
            </a:r>
          </a:p>
        </p:txBody>
      </p:sp>
      <p:sp>
        <p:nvSpPr>
          <p:cNvPr id="38916" name="Rectangle 4"/>
          <p:cNvSpPr>
            <a:spLocks noChangeArrowheads="1"/>
          </p:cNvSpPr>
          <p:nvPr/>
        </p:nvSpPr>
        <p:spPr bwMode="auto">
          <a:xfrm>
            <a:off x="2411413" y="4924425"/>
            <a:ext cx="4032250" cy="534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/>
            </a:pPr>
            <a:endParaRPr lang="cs-CZ" sz="4000" b="1">
              <a:solidFill>
                <a:srgbClr val="FF3F3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alibri" pitchFamily="34" charset="0"/>
            </a:endParaRPr>
          </a:p>
        </p:txBody>
      </p:sp>
      <p:sp>
        <p:nvSpPr>
          <p:cNvPr id="30724" name="AutoShape 42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089650"/>
            <a:ext cx="1117600" cy="366713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itchFamily="34" charset="0"/>
              </a:rPr>
              <a:t>Pyramida</a:t>
            </a:r>
          </a:p>
        </p:txBody>
      </p:sp>
      <p:sp>
        <p:nvSpPr>
          <p:cNvPr id="38955" name="AutoShape 43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052513" y="3267076"/>
            <a:ext cx="1908175" cy="620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itchFamily="34" charset="0"/>
              </a:rPr>
              <a:t>Odpověď</a:t>
            </a:r>
          </a:p>
        </p:txBody>
      </p:sp>
      <p:sp>
        <p:nvSpPr>
          <p:cNvPr id="30726" name="AutoShape 47"/>
          <p:cNvSpPr>
            <a:spLocks noChangeArrowheads="1"/>
          </p:cNvSpPr>
          <p:nvPr/>
        </p:nvSpPr>
        <p:spPr bwMode="auto">
          <a:xfrm rot="-5400000">
            <a:off x="358776" y="736600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30727" name="Rectangle 48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647700" y="9667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>
                <a:latin typeface="Calibri" pitchFamily="34" charset="0"/>
              </a:rPr>
              <a:t>N</a:t>
            </a:r>
          </a:p>
        </p:txBody>
      </p:sp>
      <p:sp>
        <p:nvSpPr>
          <p:cNvPr id="45082" name="Text Box 26"/>
          <p:cNvSpPr txBox="1">
            <a:spLocks noChangeArrowheads="1"/>
          </p:cNvSpPr>
          <p:nvPr/>
        </p:nvSpPr>
        <p:spPr bwMode="auto">
          <a:xfrm>
            <a:off x="1507405" y="4874638"/>
            <a:ext cx="2906565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cs-CZ" sz="4000" b="1" dirty="0" smtClean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itchFamily="34" charset="0"/>
              </a:rPr>
              <a:t>Nosní dutina</a:t>
            </a:r>
            <a:endParaRPr lang="cs-CZ" sz="4000" b="1" dirty="0">
              <a:solidFill>
                <a:srgbClr val="FF3F3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alibri" pitchFamily="34" charset="0"/>
            </a:endParaRPr>
          </a:p>
        </p:txBody>
      </p:sp>
      <p:pic>
        <p:nvPicPr>
          <p:cNvPr id="23554" name="Picture 2" descr="http://upload.wikimedia.org/wikipedia/commons/f/fc/Neus1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400092" y="2492896"/>
            <a:ext cx="3331780" cy="3936480"/>
          </a:xfrm>
          <a:prstGeom prst="rect">
            <a:avLst/>
          </a:prstGeom>
          <a:noFill/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89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89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45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955"/>
                  </p:tgtEl>
                </p:cond>
              </p:nextCondLst>
            </p:seq>
          </p:childTnLst>
        </p:cTn>
      </p:par>
    </p:tnLst>
    <p:bldLst>
      <p:bldP spid="38916" grpId="0"/>
      <p:bldP spid="4508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52513" y="665162"/>
            <a:ext cx="7861300" cy="1720850"/>
          </a:xfrm>
        </p:spPr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r>
              <a:rPr lang="cs-CZ" sz="2800" b="1" dirty="0" smtClean="0"/>
              <a:t>		</a:t>
            </a:r>
            <a:r>
              <a:rPr lang="cs-CZ" b="1" dirty="0" smtClean="0"/>
              <a:t>Vzorec látky, kterou pomocí dýchací soustavy přenášíme ze vzduchu přes krev do všech orgánů a pomocí které uvolňujeme energii z potravy.</a:t>
            </a:r>
          </a:p>
        </p:txBody>
      </p:sp>
      <p:sp>
        <p:nvSpPr>
          <p:cNvPr id="31747" name="Text Box 4"/>
          <p:cNvSpPr txBox="1">
            <a:spLocks noChangeArrowheads="1"/>
          </p:cNvSpPr>
          <p:nvPr/>
        </p:nvSpPr>
        <p:spPr bwMode="auto">
          <a:xfrm>
            <a:off x="684213" y="5805488"/>
            <a:ext cx="7704137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algn="r" eaLnBrk="1" hangingPunct="1">
              <a:spcBef>
                <a:spcPct val="50000"/>
              </a:spcBef>
            </a:pPr>
            <a:endParaRPr lang="cs-CZ">
              <a:latin typeface="Calibri" pitchFamily="34" charset="0"/>
            </a:endParaRPr>
          </a:p>
        </p:txBody>
      </p:sp>
      <p:sp>
        <p:nvSpPr>
          <p:cNvPr id="31748" name="AutoShape 17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2230438" y="6354763"/>
            <a:ext cx="1117600" cy="366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itchFamily="34" charset="0"/>
              </a:rPr>
              <a:t>Pyramida</a:t>
            </a:r>
          </a:p>
        </p:txBody>
      </p:sp>
      <p:sp>
        <p:nvSpPr>
          <p:cNvPr id="43026" name="AutoShape 18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881063" y="3263900"/>
            <a:ext cx="1908175" cy="620713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itchFamily="34" charset="0"/>
              </a:rPr>
              <a:t>Odpověď</a:t>
            </a:r>
          </a:p>
        </p:txBody>
      </p:sp>
      <p:sp>
        <p:nvSpPr>
          <p:cNvPr id="43028" name="Text Box 20"/>
          <p:cNvSpPr txBox="1">
            <a:spLocks noChangeArrowheads="1"/>
          </p:cNvSpPr>
          <p:nvPr/>
        </p:nvSpPr>
        <p:spPr bwMode="auto">
          <a:xfrm>
            <a:off x="0" y="4358938"/>
            <a:ext cx="5149850" cy="144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cs-CZ" sz="4000" b="1" dirty="0" smtClean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O</a:t>
            </a:r>
            <a:r>
              <a:rPr lang="cs-CZ" sz="4000" b="1" baseline="-25000" dirty="0" smtClean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2 </a:t>
            </a:r>
          </a:p>
          <a:p>
            <a:pPr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cs-CZ" sz="4000" b="1" dirty="0" smtClean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(kyslík)</a:t>
            </a:r>
            <a:endParaRPr lang="cs-CZ" sz="4000" b="1" dirty="0">
              <a:solidFill>
                <a:srgbClr val="FF3F3F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31751" name="AutoShape 21"/>
          <p:cNvSpPr>
            <a:spLocks noChangeArrowheads="1"/>
          </p:cNvSpPr>
          <p:nvPr/>
        </p:nvSpPr>
        <p:spPr bwMode="auto">
          <a:xfrm rot="-5400000">
            <a:off x="358776" y="736600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31752" name="Rectangle 22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647700" y="9667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>
                <a:latin typeface="Calibri" pitchFamily="34" charset="0"/>
              </a:rPr>
              <a:t>O</a:t>
            </a:r>
          </a:p>
        </p:txBody>
      </p:sp>
      <p:pic>
        <p:nvPicPr>
          <p:cNvPr id="21506" name="Picture 2" descr="File:Oxygen molecule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16016" y="2979738"/>
            <a:ext cx="3672334" cy="3229121"/>
          </a:xfrm>
          <a:prstGeom prst="rect">
            <a:avLst/>
          </a:prstGeom>
          <a:noFill/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3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3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026"/>
                  </p:tgtEl>
                </p:cond>
              </p:nextCondLst>
            </p:seq>
          </p:childTnLst>
        </p:cTn>
      </p:par>
    </p:tnLst>
    <p:bldLst>
      <p:bldP spid="43028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206500" y="496887"/>
            <a:ext cx="7647851" cy="2352675"/>
          </a:xfrm>
        </p:spPr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r>
              <a:rPr lang="cs-CZ" b="1" dirty="0" smtClean="0"/>
              <a:t>	Část dýchacích cest navazující na hrtan, která přivádí vzduch do plic. Je tvořena chrupavkou.</a:t>
            </a:r>
          </a:p>
          <a:p>
            <a:pPr eaLnBrk="1" hangingPunct="1">
              <a:buFont typeface="Wingdings" pitchFamily="2" charset="2"/>
              <a:buNone/>
            </a:pPr>
            <a:endParaRPr lang="cs-CZ" b="1" dirty="0" smtClean="0"/>
          </a:p>
        </p:txBody>
      </p:sp>
      <p:sp>
        <p:nvSpPr>
          <p:cNvPr id="32771" name="AutoShape 16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081713"/>
            <a:ext cx="1117600" cy="366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itchFamily="34" charset="0"/>
              </a:rPr>
              <a:t>Pyramida</a:t>
            </a:r>
          </a:p>
        </p:txBody>
      </p:sp>
      <p:sp>
        <p:nvSpPr>
          <p:cNvPr id="44049" name="AutoShape 17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863600" y="3413126"/>
            <a:ext cx="1908175" cy="620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itchFamily="34" charset="0"/>
              </a:rPr>
              <a:t>Odpověď</a:t>
            </a:r>
          </a:p>
        </p:txBody>
      </p:sp>
      <p:sp>
        <p:nvSpPr>
          <p:cNvPr id="44051" name="Text Box 19"/>
          <p:cNvSpPr txBox="1">
            <a:spLocks noChangeArrowheads="1"/>
          </p:cNvSpPr>
          <p:nvPr/>
        </p:nvSpPr>
        <p:spPr bwMode="auto">
          <a:xfrm>
            <a:off x="1834284" y="4525963"/>
            <a:ext cx="2547492" cy="595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defRPr/>
            </a:pPr>
            <a:r>
              <a:rPr lang="cs-CZ" sz="4000" b="1" dirty="0" smtClean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itchFamily="34" charset="0"/>
              </a:rPr>
              <a:t>Průdušnice</a:t>
            </a:r>
            <a:endParaRPr lang="cs-CZ" sz="4000" b="1" dirty="0">
              <a:solidFill>
                <a:srgbClr val="FF3F3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alibri" pitchFamily="34" charset="0"/>
            </a:endParaRPr>
          </a:p>
        </p:txBody>
      </p:sp>
      <p:sp>
        <p:nvSpPr>
          <p:cNvPr id="32774" name="AutoShape 20"/>
          <p:cNvSpPr>
            <a:spLocks noChangeArrowheads="1"/>
          </p:cNvSpPr>
          <p:nvPr/>
        </p:nvSpPr>
        <p:spPr bwMode="auto">
          <a:xfrm rot="-5400000">
            <a:off x="358776" y="736600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32775" name="Rectangle 21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647700" y="9667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>
                <a:latin typeface="Calibri" pitchFamily="34" charset="0"/>
              </a:rPr>
              <a:t>P</a:t>
            </a:r>
          </a:p>
        </p:txBody>
      </p:sp>
      <p:pic>
        <p:nvPicPr>
          <p:cNvPr id="19458" name="Picture 2" descr="Soubor:Lungs diagram detailed.sv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130801" y="1581720"/>
            <a:ext cx="3723550" cy="4763604"/>
          </a:xfrm>
          <a:prstGeom prst="rect">
            <a:avLst/>
          </a:prstGeom>
          <a:noFill/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40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4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049"/>
                  </p:tgtEl>
                </p:cond>
              </p:nextCondLst>
            </p:seq>
          </p:childTnLst>
        </p:cTn>
      </p:par>
    </p:tnLst>
    <p:bldLst>
      <p:bldP spid="44051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971600" y="259296"/>
            <a:ext cx="7554998" cy="2224608"/>
          </a:xfrm>
        </p:spPr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r>
              <a:rPr lang="cs-CZ" b="1" dirty="0" smtClean="0">
                <a:latin typeface="Calibri" pitchFamily="34" charset="0"/>
              </a:rPr>
              <a:t>Velmi závažné onemocnění plic, ročně usmrtí 1,3 mil. lidí a jeho výskyt razantně zvyšuje kouření.</a:t>
            </a:r>
          </a:p>
        </p:txBody>
      </p:sp>
      <p:sp>
        <p:nvSpPr>
          <p:cNvPr id="33795" name="AutoShape 24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527425" y="6315075"/>
            <a:ext cx="1117600" cy="366713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itchFamily="34" charset="0"/>
              </a:rPr>
              <a:t>Pyramida</a:t>
            </a:r>
          </a:p>
        </p:txBody>
      </p:sp>
      <p:sp>
        <p:nvSpPr>
          <p:cNvPr id="45082" name="Text Box 26"/>
          <p:cNvSpPr txBox="1">
            <a:spLocks noChangeArrowheads="1"/>
          </p:cNvSpPr>
          <p:nvPr/>
        </p:nvSpPr>
        <p:spPr bwMode="auto">
          <a:xfrm>
            <a:off x="2544437" y="4460875"/>
            <a:ext cx="2989921" cy="597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cs-CZ" sz="4000" b="1" dirty="0" smtClean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itchFamily="34" charset="0"/>
              </a:rPr>
              <a:t>Rakovina plic</a:t>
            </a:r>
            <a:endParaRPr lang="cs-CZ" sz="4000" b="1" dirty="0">
              <a:solidFill>
                <a:srgbClr val="FF3F3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alibri" pitchFamily="34" charset="0"/>
            </a:endParaRPr>
          </a:p>
        </p:txBody>
      </p:sp>
      <p:sp>
        <p:nvSpPr>
          <p:cNvPr id="45083" name="AutoShape 27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41313" y="3840163"/>
            <a:ext cx="1908175" cy="620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itchFamily="34" charset="0"/>
              </a:rPr>
              <a:t>Odpověď</a:t>
            </a:r>
          </a:p>
        </p:txBody>
      </p:sp>
      <p:sp>
        <p:nvSpPr>
          <p:cNvPr id="33798" name="AutoShape 30"/>
          <p:cNvSpPr>
            <a:spLocks noChangeArrowheads="1"/>
          </p:cNvSpPr>
          <p:nvPr/>
        </p:nvSpPr>
        <p:spPr bwMode="auto">
          <a:xfrm rot="-5400000">
            <a:off x="358776" y="736600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33799" name="Rectangle 31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647700" y="9667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>
                <a:latin typeface="Calibri" pitchFamily="34" charset="0"/>
              </a:rPr>
              <a:t>R</a:t>
            </a:r>
          </a:p>
        </p:txBody>
      </p:sp>
      <p:pic>
        <p:nvPicPr>
          <p:cNvPr id="17410" name="Picture 2" descr="Soubor:Normal cancer cell division from NIH cs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486291" y="1412776"/>
            <a:ext cx="2586209" cy="5426799"/>
          </a:xfrm>
          <a:prstGeom prst="rect">
            <a:avLst/>
          </a:prstGeom>
          <a:noFill/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50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5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083"/>
                  </p:tgtEl>
                </p:cond>
              </p:nextCondLst>
            </p:seq>
          </p:childTnLst>
        </p:cTn>
      </p:par>
    </p:tnLst>
    <p:bldLst>
      <p:bldP spid="4508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609600"/>
            <a:ext cx="8280400" cy="2689225"/>
          </a:xfrm>
        </p:spPr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r>
              <a:rPr lang="cs-CZ" b="1" dirty="0" smtClean="0"/>
              <a:t>		Malý prostor v plicích, kde probíhá samotná výměna dýchacích plyn mezi vzduchem a krví.</a:t>
            </a:r>
          </a:p>
        </p:txBody>
      </p:sp>
      <p:sp>
        <p:nvSpPr>
          <p:cNvPr id="34819" name="AutoShape 18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059488"/>
            <a:ext cx="1117600" cy="366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itchFamily="34" charset="0"/>
              </a:rPr>
              <a:t>Pyramida</a:t>
            </a:r>
          </a:p>
        </p:txBody>
      </p:sp>
      <p:sp>
        <p:nvSpPr>
          <p:cNvPr id="49171" name="AutoShape 1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900113" y="3298825"/>
            <a:ext cx="1908175" cy="620713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itchFamily="34" charset="0"/>
              </a:rPr>
              <a:t>Odpověď</a:t>
            </a:r>
          </a:p>
        </p:txBody>
      </p:sp>
      <p:sp>
        <p:nvSpPr>
          <p:cNvPr id="49173" name="Text Box 21"/>
          <p:cNvSpPr txBox="1">
            <a:spLocks noChangeArrowheads="1"/>
          </p:cNvSpPr>
          <p:nvPr/>
        </p:nvSpPr>
        <p:spPr bwMode="auto">
          <a:xfrm>
            <a:off x="1954528" y="4543425"/>
            <a:ext cx="1707519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4000" b="1" dirty="0" smtClean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itchFamily="34" charset="0"/>
              </a:rPr>
              <a:t>Sklípek</a:t>
            </a:r>
            <a:endParaRPr lang="cs-CZ" sz="4000" b="1" dirty="0">
              <a:solidFill>
                <a:srgbClr val="FF3F3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alibri" pitchFamily="34" charset="0"/>
            </a:endParaRPr>
          </a:p>
        </p:txBody>
      </p:sp>
      <p:sp>
        <p:nvSpPr>
          <p:cNvPr id="34822" name="AutoShape 22"/>
          <p:cNvSpPr>
            <a:spLocks noChangeArrowheads="1"/>
          </p:cNvSpPr>
          <p:nvPr/>
        </p:nvSpPr>
        <p:spPr bwMode="auto">
          <a:xfrm rot="-5400000">
            <a:off x="358775" y="747713"/>
            <a:ext cx="1008063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34823" name="Rectangle 23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647700" y="9667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>
                <a:latin typeface="Calibri" pitchFamily="34" charset="0"/>
              </a:rPr>
              <a:t>S</a:t>
            </a:r>
          </a:p>
        </p:txBody>
      </p:sp>
      <p:pic>
        <p:nvPicPr>
          <p:cNvPr id="15362" name="Picture 2" descr="Soubor:Alveolus diagram.sv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94237" y="2433637"/>
            <a:ext cx="4227697" cy="3155603"/>
          </a:xfrm>
          <a:prstGeom prst="rect">
            <a:avLst/>
          </a:prstGeom>
          <a:noFill/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91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9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171"/>
                  </p:tgtEl>
                </p:cond>
              </p:nextCondLst>
            </p:seq>
          </p:childTnLst>
        </p:cTn>
      </p:par>
    </p:tnLst>
    <p:bldLst>
      <p:bldP spid="49173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47700" y="676275"/>
            <a:ext cx="8280400" cy="2689225"/>
          </a:xfrm>
        </p:spPr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r>
              <a:rPr lang="cs-CZ" b="1" dirty="0" smtClean="0"/>
              <a:t>		Číslovka označující součet počtu průdušek a průdušnic v těle člověka.</a:t>
            </a:r>
          </a:p>
        </p:txBody>
      </p:sp>
      <p:sp>
        <p:nvSpPr>
          <p:cNvPr id="34819" name="AutoShape 18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059488"/>
            <a:ext cx="1117600" cy="366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itchFamily="34" charset="0"/>
              </a:rPr>
              <a:t>Pyramida</a:t>
            </a:r>
          </a:p>
        </p:txBody>
      </p:sp>
      <p:sp>
        <p:nvSpPr>
          <p:cNvPr id="49171" name="AutoShape 1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900113" y="3298825"/>
            <a:ext cx="1908175" cy="620713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itchFamily="34" charset="0"/>
              </a:rPr>
              <a:t>Odpověď</a:t>
            </a:r>
          </a:p>
        </p:txBody>
      </p:sp>
      <p:sp>
        <p:nvSpPr>
          <p:cNvPr id="49173" name="Text Box 21"/>
          <p:cNvSpPr txBox="1">
            <a:spLocks noChangeArrowheads="1"/>
          </p:cNvSpPr>
          <p:nvPr/>
        </p:nvSpPr>
        <p:spPr bwMode="auto">
          <a:xfrm>
            <a:off x="3186050" y="4545124"/>
            <a:ext cx="72103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4000" b="1" dirty="0" smtClean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itchFamily="34" charset="0"/>
              </a:rPr>
              <a:t>Tři</a:t>
            </a:r>
            <a:endParaRPr lang="cs-CZ" sz="4000" b="1" dirty="0">
              <a:solidFill>
                <a:srgbClr val="FF3F3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alibri" pitchFamily="34" charset="0"/>
            </a:endParaRPr>
          </a:p>
        </p:txBody>
      </p:sp>
      <p:sp>
        <p:nvSpPr>
          <p:cNvPr id="34822" name="AutoShape 22"/>
          <p:cNvSpPr>
            <a:spLocks noChangeArrowheads="1"/>
          </p:cNvSpPr>
          <p:nvPr/>
        </p:nvSpPr>
        <p:spPr bwMode="auto">
          <a:xfrm rot="-5400000">
            <a:off x="358775" y="747713"/>
            <a:ext cx="1008063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34823" name="Rectangle 23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647700" y="9667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 dirty="0">
                <a:latin typeface="Calibri" pitchFamily="34" charset="0"/>
              </a:rPr>
              <a:t>T</a:t>
            </a:r>
          </a:p>
        </p:txBody>
      </p:sp>
      <p:pic>
        <p:nvPicPr>
          <p:cNvPr id="7170" name="Picture 2" descr="Soubor:Gray961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629567" y="2197311"/>
            <a:ext cx="3298533" cy="4228889"/>
          </a:xfrm>
          <a:prstGeom prst="rect">
            <a:avLst/>
          </a:prstGeom>
          <a:noFill/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91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9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171"/>
                  </p:tgtEl>
                </p:cond>
              </p:nextCondLst>
            </p:seq>
          </p:childTnLst>
        </p:cTn>
      </p:par>
    </p:tnLst>
    <p:bldLst>
      <p:bldP spid="49173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1230313"/>
            <a:ext cx="8280400" cy="2689225"/>
          </a:xfrm>
        </p:spPr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r>
              <a:rPr lang="cs-CZ" b="1" dirty="0" smtClean="0"/>
              <a:t>		Od plic nejvzdálenější část dýchací soustavy.</a:t>
            </a:r>
          </a:p>
        </p:txBody>
      </p:sp>
      <p:sp>
        <p:nvSpPr>
          <p:cNvPr id="34819" name="AutoShape 18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059488"/>
            <a:ext cx="1117600" cy="366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itchFamily="34" charset="0"/>
              </a:rPr>
              <a:t>Pyramida</a:t>
            </a:r>
          </a:p>
        </p:txBody>
      </p:sp>
      <p:sp>
        <p:nvSpPr>
          <p:cNvPr id="49171" name="AutoShape 1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900113" y="3298825"/>
            <a:ext cx="1908175" cy="620713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itchFamily="34" charset="0"/>
              </a:rPr>
              <a:t>Odpověď</a:t>
            </a:r>
          </a:p>
        </p:txBody>
      </p:sp>
      <p:sp>
        <p:nvSpPr>
          <p:cNvPr id="49173" name="Text Box 21"/>
          <p:cNvSpPr txBox="1">
            <a:spLocks noChangeArrowheads="1"/>
          </p:cNvSpPr>
          <p:nvPr/>
        </p:nvSpPr>
        <p:spPr bwMode="auto">
          <a:xfrm>
            <a:off x="1252568" y="4543425"/>
            <a:ext cx="2799804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4000" b="1" dirty="0" smtClean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itchFamily="34" charset="0"/>
              </a:rPr>
              <a:t>Ústní dutina</a:t>
            </a:r>
            <a:endParaRPr lang="cs-CZ" sz="4000" b="1" dirty="0">
              <a:solidFill>
                <a:srgbClr val="FF3F3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alibri" pitchFamily="34" charset="0"/>
            </a:endParaRPr>
          </a:p>
        </p:txBody>
      </p:sp>
      <p:sp>
        <p:nvSpPr>
          <p:cNvPr id="34822" name="AutoShape 22"/>
          <p:cNvSpPr>
            <a:spLocks noChangeArrowheads="1"/>
          </p:cNvSpPr>
          <p:nvPr/>
        </p:nvSpPr>
        <p:spPr bwMode="auto">
          <a:xfrm rot="-5400000">
            <a:off x="358775" y="747713"/>
            <a:ext cx="1008063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34823" name="Rectangle 23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647700" y="9667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 dirty="0">
                <a:latin typeface="Calibri" pitchFamily="34" charset="0"/>
              </a:rPr>
              <a:t>U</a:t>
            </a:r>
          </a:p>
        </p:txBody>
      </p:sp>
      <p:pic>
        <p:nvPicPr>
          <p:cNvPr id="5122" name="Picture 2" descr="Soubor:Sagittalmouth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80112" y="2240868"/>
            <a:ext cx="2776054" cy="3984767"/>
          </a:xfrm>
          <a:prstGeom prst="rect">
            <a:avLst/>
          </a:prstGeom>
          <a:noFill/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91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9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171"/>
                  </p:tgtEl>
                </p:cond>
              </p:nextCondLst>
            </p:seq>
          </p:childTnLst>
        </p:cTn>
      </p:par>
    </p:tnLst>
    <p:bldLst>
      <p:bldP spid="49173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1230313"/>
            <a:ext cx="8280400" cy="2689225"/>
          </a:xfrm>
        </p:spPr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r>
              <a:rPr lang="cs-CZ" b="1" dirty="0" smtClean="0"/>
              <a:t>		Jedna z fází dechu.</a:t>
            </a:r>
          </a:p>
        </p:txBody>
      </p:sp>
      <p:sp>
        <p:nvSpPr>
          <p:cNvPr id="34819" name="AutoShape 18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059488"/>
            <a:ext cx="1117600" cy="366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itchFamily="34" charset="0"/>
              </a:rPr>
              <a:t>Pyramida</a:t>
            </a:r>
          </a:p>
        </p:txBody>
      </p:sp>
      <p:sp>
        <p:nvSpPr>
          <p:cNvPr id="49171" name="AutoShape 1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900113" y="3298825"/>
            <a:ext cx="1908175" cy="620713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itchFamily="34" charset="0"/>
              </a:rPr>
              <a:t>Odpověď</a:t>
            </a:r>
          </a:p>
        </p:txBody>
      </p:sp>
      <p:sp>
        <p:nvSpPr>
          <p:cNvPr id="49173" name="Text Box 21"/>
          <p:cNvSpPr txBox="1">
            <a:spLocks noChangeArrowheads="1"/>
          </p:cNvSpPr>
          <p:nvPr/>
        </p:nvSpPr>
        <p:spPr bwMode="auto">
          <a:xfrm>
            <a:off x="1936991" y="4543425"/>
            <a:ext cx="1742592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4000" b="1" dirty="0" smtClean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itchFamily="34" charset="0"/>
              </a:rPr>
              <a:t>Výdech</a:t>
            </a:r>
            <a:endParaRPr lang="cs-CZ" sz="4000" b="1" dirty="0">
              <a:solidFill>
                <a:srgbClr val="FF3F3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alibri" pitchFamily="34" charset="0"/>
            </a:endParaRPr>
          </a:p>
        </p:txBody>
      </p:sp>
      <p:sp>
        <p:nvSpPr>
          <p:cNvPr id="34822" name="AutoShape 22"/>
          <p:cNvSpPr>
            <a:spLocks noChangeArrowheads="1"/>
          </p:cNvSpPr>
          <p:nvPr/>
        </p:nvSpPr>
        <p:spPr bwMode="auto">
          <a:xfrm rot="-5400000">
            <a:off x="358775" y="747713"/>
            <a:ext cx="1008063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34823" name="Rectangle 23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647700" y="9667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 dirty="0">
                <a:latin typeface="Calibri" pitchFamily="34" charset="0"/>
              </a:rPr>
              <a:t>V</a:t>
            </a:r>
          </a:p>
        </p:txBody>
      </p:sp>
      <p:pic>
        <p:nvPicPr>
          <p:cNvPr id="3074" name="Picture 2" descr="Soubor:Breathing corset.gi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28084" y="2269121"/>
            <a:ext cx="3038611" cy="3790367"/>
          </a:xfrm>
          <a:prstGeom prst="rect">
            <a:avLst/>
          </a:prstGeom>
          <a:noFill/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91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9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171"/>
                  </p:tgtEl>
                </p:cond>
              </p:nextCondLst>
            </p:seq>
          </p:childTnLst>
        </p:cTn>
      </p:par>
    </p:tnLst>
    <p:bldLst>
      <p:bldP spid="49173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>
          <a:xfrm>
            <a:off x="706339" y="505581"/>
            <a:ext cx="8126412" cy="1732037"/>
          </a:xfrm>
        </p:spPr>
        <p:txBody>
          <a:bodyPr/>
          <a:lstStyle/>
          <a:p>
            <a:pPr algn="ctr" eaLnBrk="1" hangingPunct="1"/>
            <a:r>
              <a:rPr lang="cs-CZ" sz="2800" b="1" dirty="0" smtClean="0">
                <a:solidFill>
                  <a:schemeClr val="tx1"/>
                </a:solidFill>
              </a:rPr>
              <a:t>	</a:t>
            </a:r>
            <a:r>
              <a:rPr lang="cs-CZ" sz="3200" b="1" dirty="0" smtClean="0">
                <a:solidFill>
                  <a:schemeClr val="tx1"/>
                </a:solidFill>
              </a:rPr>
              <a:t>Zánětlivé nemocnění plic vyvolané bakteriemi či viry.</a:t>
            </a:r>
          </a:p>
        </p:txBody>
      </p:sp>
      <p:sp>
        <p:nvSpPr>
          <p:cNvPr id="542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295401" y="4597400"/>
            <a:ext cx="3827463" cy="631825"/>
          </a:xfrm>
        </p:spPr>
        <p:txBody>
          <a:bodyPr/>
          <a:lstStyle/>
          <a:p>
            <a:pPr algn="ctr" eaLnBrk="1" hangingPunct="1">
              <a:buFont typeface="Wingdings" pitchFamily="2" charset="2"/>
              <a:buNone/>
              <a:defRPr/>
            </a:pPr>
            <a:r>
              <a:rPr lang="cs-CZ" sz="4000" b="1" dirty="0" smtClean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Zápal plic</a:t>
            </a:r>
          </a:p>
        </p:txBody>
      </p:sp>
      <p:sp>
        <p:nvSpPr>
          <p:cNvPr id="39940" name="AutoShape 17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265863"/>
            <a:ext cx="1117600" cy="366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itchFamily="34" charset="0"/>
              </a:rPr>
              <a:t>Pyramida</a:t>
            </a:r>
          </a:p>
        </p:txBody>
      </p:sp>
      <p:sp>
        <p:nvSpPr>
          <p:cNvPr id="54290" name="AutoShape 18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647700" y="3257550"/>
            <a:ext cx="1908175" cy="620713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itchFamily="34" charset="0"/>
              </a:rPr>
              <a:t>Odpověď</a:t>
            </a:r>
          </a:p>
        </p:txBody>
      </p:sp>
      <p:sp>
        <p:nvSpPr>
          <p:cNvPr id="39942" name="AutoShape 20"/>
          <p:cNvSpPr>
            <a:spLocks noChangeArrowheads="1"/>
          </p:cNvSpPr>
          <p:nvPr/>
        </p:nvSpPr>
        <p:spPr bwMode="auto">
          <a:xfrm rot="-5400000">
            <a:off x="358776" y="736600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39943" name="Rectangle 21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647700" y="9667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>
                <a:latin typeface="Calibri" pitchFamily="34" charset="0"/>
              </a:rPr>
              <a:t>Z</a:t>
            </a:r>
          </a:p>
        </p:txBody>
      </p:sp>
      <p:pic>
        <p:nvPicPr>
          <p:cNvPr id="13314" name="Picture 2" descr="Soubor:XR chest - pneumonia with abscess and caverns - d0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122864" y="2636912"/>
            <a:ext cx="3709887" cy="3372114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42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4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290"/>
                  </p:tgtEl>
                </p:cond>
              </p:nextCondLst>
            </p:seq>
          </p:childTnLst>
        </p:cTn>
      </p:par>
    </p:tnLst>
    <p:bldLst>
      <p:bldP spid="54275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496" y="1659942"/>
            <a:ext cx="8229600" cy="508918"/>
          </a:xfrm>
        </p:spPr>
        <p:txBody>
          <a:bodyPr/>
          <a:lstStyle/>
          <a:p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Zdroje obrázků: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312876"/>
            <a:ext cx="8229600" cy="4104456"/>
          </a:xfrm>
        </p:spPr>
        <p:txBody>
          <a:bodyPr/>
          <a:lstStyle/>
          <a:p>
            <a:r>
              <a:rPr lang="cs-CZ" sz="1100" dirty="0" smtClean="0"/>
              <a:t>http://cs.wikipedia.org/wiki/Soubor:XR_chest_-_pneumonia_with_abscess_and_caverns_-_d0.jpg</a:t>
            </a:r>
          </a:p>
          <a:p>
            <a:r>
              <a:rPr lang="cs-CZ" sz="1100" dirty="0" smtClean="0"/>
              <a:t>http://cs.wikipedia.org/wiki/Soubor:Breathing_corset.gif</a:t>
            </a:r>
          </a:p>
          <a:p>
            <a:r>
              <a:rPr lang="cs-CZ" sz="1100" dirty="0" smtClean="0"/>
              <a:t>http://cs.wikipedia.org/wiki/Soubor:Sagittalmouth.png</a:t>
            </a:r>
          </a:p>
          <a:p>
            <a:r>
              <a:rPr lang="cs-CZ" sz="1100" dirty="0" smtClean="0"/>
              <a:t>http://cs.wikipedia.org/wiki/Soubor:Gray961.png</a:t>
            </a:r>
          </a:p>
          <a:p>
            <a:r>
              <a:rPr lang="cs-CZ" sz="1100" dirty="0" smtClean="0"/>
              <a:t>http://cs.wikipedia.org/wiki/Soubor:Alveolus_diagram.svg</a:t>
            </a:r>
          </a:p>
          <a:p>
            <a:r>
              <a:rPr lang="cs-CZ" sz="1100" dirty="0" smtClean="0"/>
              <a:t>http://cs.wikipedia.org/wiki/Soubor:Normal_cancer_cell_division_from_NIH_cs.png</a:t>
            </a:r>
          </a:p>
          <a:p>
            <a:r>
              <a:rPr lang="cs-CZ" sz="1100" dirty="0" smtClean="0"/>
              <a:t>http://cs.wikipedia.org/wiki/Soubor:Lungs_diagram_detailed.svg</a:t>
            </a:r>
          </a:p>
          <a:p>
            <a:r>
              <a:rPr lang="cs-CZ" sz="1100" dirty="0" smtClean="0"/>
              <a:t>http://en.wikipedia.org/wiki/File:Oxygen_molecule.png</a:t>
            </a:r>
          </a:p>
          <a:p>
            <a:r>
              <a:rPr lang="cs-CZ" sz="1100" dirty="0" smtClean="0"/>
              <a:t>http://cs.wikipedia.org/wiki/Soubor:Neus1.jpg</a:t>
            </a:r>
          </a:p>
          <a:p>
            <a:r>
              <a:rPr lang="cs-CZ" sz="1100" dirty="0" smtClean="0"/>
              <a:t>http://cs.wikipedia.org/wiki/Soubor:Pestilence_spreading_1347-1351_europe.cs.png</a:t>
            </a:r>
          </a:p>
          <a:p>
            <a:r>
              <a:rPr lang="cs-CZ" sz="1100" dirty="0"/>
              <a:t>http://</a:t>
            </a:r>
            <a:r>
              <a:rPr lang="cs-CZ" sz="1100" dirty="0" smtClean="0"/>
              <a:t>cs.wikipedia.org/wiki/Soubor:Human_skin_structure.jpg</a:t>
            </a:r>
          </a:p>
          <a:p>
            <a:r>
              <a:rPr lang="cs-CZ" sz="1100" dirty="0"/>
              <a:t>http://</a:t>
            </a:r>
            <a:r>
              <a:rPr lang="cs-CZ" sz="1100" dirty="0" smtClean="0"/>
              <a:t>en.wikipedia.org/wiki/File:FBE_CTU_lecture.jpg</a:t>
            </a:r>
          </a:p>
          <a:p>
            <a:r>
              <a:rPr lang="cs-CZ" sz="1100" dirty="0"/>
              <a:t>http://</a:t>
            </a:r>
            <a:r>
              <a:rPr lang="cs-CZ" sz="1100" dirty="0" smtClean="0"/>
              <a:t>cs.wikipedia.org/wiki/Soubor:Kone_med_stor_struma.jpg</a:t>
            </a:r>
          </a:p>
          <a:p>
            <a:r>
              <a:rPr lang="cs-CZ" sz="1100" dirty="0"/>
              <a:t>http://</a:t>
            </a:r>
            <a:r>
              <a:rPr lang="cs-CZ" sz="1100" dirty="0" smtClean="0"/>
              <a:t>cs.wikipedia.org/wiki/Soubor:Larynx_external_en.svg</a:t>
            </a:r>
          </a:p>
          <a:p>
            <a:r>
              <a:rPr lang="cs-CZ" sz="1100" dirty="0"/>
              <a:t>http://</a:t>
            </a:r>
            <a:r>
              <a:rPr lang="cs-CZ" sz="1100" dirty="0" smtClean="0"/>
              <a:t>cs.wikipedia.org/wiki/Soubor:Simple_photosynthesis_overview_cs.png</a:t>
            </a:r>
          </a:p>
          <a:p>
            <a:r>
              <a:rPr lang="cs-CZ" sz="1100" dirty="0"/>
              <a:t>http://</a:t>
            </a:r>
            <a:r>
              <a:rPr lang="cs-CZ" sz="1100" dirty="0" smtClean="0"/>
              <a:t>cs.wikipedia.org/wiki/Soubor:Gray186.png</a:t>
            </a:r>
          </a:p>
          <a:p>
            <a:r>
              <a:rPr lang="cs-CZ" sz="1100" dirty="0"/>
              <a:t>http://</a:t>
            </a:r>
            <a:r>
              <a:rPr lang="cs-CZ" sz="1100" dirty="0" smtClean="0"/>
              <a:t>commons.wikimedia.org/wiki/File:Ear-anatomy.svg</a:t>
            </a:r>
          </a:p>
          <a:p>
            <a:r>
              <a:rPr lang="cs-CZ" sz="1100" dirty="0"/>
              <a:t>http://</a:t>
            </a:r>
            <a:r>
              <a:rPr lang="cs-CZ" sz="1100" dirty="0" smtClean="0"/>
              <a:t>cs.wikipedia.org/wiki/Soubor:Respiratory_system_complete_en.svg</a:t>
            </a:r>
          </a:p>
          <a:p>
            <a:r>
              <a:rPr lang="cs-CZ" sz="1100" dirty="0"/>
              <a:t>http://</a:t>
            </a:r>
            <a:r>
              <a:rPr lang="cs-CZ" sz="1100" dirty="0" smtClean="0"/>
              <a:t>cs.wikipedia.org/wiki/Soubor:Carbon-dioxide-3D-vdW.svg</a:t>
            </a:r>
          </a:p>
          <a:p>
            <a:r>
              <a:rPr lang="cs-CZ" sz="1100" dirty="0"/>
              <a:t>http://</a:t>
            </a:r>
            <a:r>
              <a:rPr lang="cs-CZ" sz="1100" dirty="0" smtClean="0"/>
              <a:t>cs.wikipedia.org/wiki/Soubor:Diaphragm.gif</a:t>
            </a:r>
          </a:p>
          <a:p>
            <a:r>
              <a:rPr lang="cs-CZ" sz="1100" dirty="0"/>
              <a:t>http://cs.wikipedia.org/wiki/Soubor:Cipla_inhaler.jpg</a:t>
            </a:r>
          </a:p>
        </p:txBody>
      </p:sp>
      <p:sp>
        <p:nvSpPr>
          <p:cNvPr id="5" name="Nadpis 1"/>
          <p:cNvSpPr txBox="1">
            <a:spLocks/>
          </p:cNvSpPr>
          <p:nvPr/>
        </p:nvSpPr>
        <p:spPr bwMode="auto">
          <a:xfrm>
            <a:off x="107504" y="261438"/>
            <a:ext cx="8229600" cy="5089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Calibri" pitchFamily="34" charset="0"/>
                <a:ea typeface="+mj-ea"/>
                <a:cs typeface="Calibri" pitchFamily="34" charset="0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Comic Sans MS" pitchFamily="66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Comic Sans MS" pitchFamily="66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Comic Sans MS" pitchFamily="66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Comic Sans MS" pitchFamily="66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Arial" charset="0"/>
              </a:defRPr>
            </a:lvl9pPr>
          </a:lstStyle>
          <a:p>
            <a:r>
              <a:rPr lang="cs-CZ" sz="2400" kern="0" dirty="0" smtClean="0"/>
              <a:t/>
            </a:r>
            <a:br>
              <a:rPr lang="cs-CZ" sz="2400" kern="0" dirty="0" smtClean="0"/>
            </a:br>
            <a:r>
              <a:rPr lang="cs-CZ" sz="2000" dirty="0" smtClean="0"/>
              <a:t>Použitá literatura:</a:t>
            </a:r>
          </a:p>
          <a:p>
            <a:endParaRPr lang="cs-CZ" sz="2000" dirty="0"/>
          </a:p>
          <a:p>
            <a:pPr marL="536575" indent="-27305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r>
              <a:rPr lang="cs-CZ" sz="1100" dirty="0">
                <a:solidFill>
                  <a:schemeClr val="tx1"/>
                </a:solidFill>
                <a:ea typeface="+mn-ea"/>
              </a:rPr>
              <a:t>FRONĚK, Jiří. Lidské tělo: Poznávejme sami sebe. Inka </a:t>
            </a:r>
            <a:r>
              <a:rPr lang="cs-CZ" sz="1100" dirty="0" err="1">
                <a:solidFill>
                  <a:schemeClr val="tx1"/>
                </a:solidFill>
                <a:ea typeface="+mn-ea"/>
              </a:rPr>
              <a:t>Delévová</a:t>
            </a:r>
            <a:r>
              <a:rPr lang="cs-CZ" sz="1100" dirty="0">
                <a:solidFill>
                  <a:schemeClr val="tx1"/>
                </a:solidFill>
                <a:ea typeface="+mn-ea"/>
              </a:rPr>
              <a:t>. Jaroslava Bukáčová, Vlasta </a:t>
            </a:r>
            <a:r>
              <a:rPr lang="cs-CZ" sz="1100" dirty="0" err="1">
                <a:solidFill>
                  <a:schemeClr val="tx1"/>
                </a:solidFill>
                <a:ea typeface="+mn-ea"/>
              </a:rPr>
              <a:t>Blumentrittová</a:t>
            </a:r>
            <a:r>
              <a:rPr lang="cs-CZ" sz="1100" dirty="0">
                <a:solidFill>
                  <a:schemeClr val="tx1"/>
                </a:solidFill>
                <a:ea typeface="+mn-ea"/>
              </a:rPr>
              <a:t>. Praha: </a:t>
            </a:r>
            <a:r>
              <a:rPr lang="cs-CZ" sz="1100" dirty="0" err="1">
                <a:solidFill>
                  <a:schemeClr val="tx1"/>
                </a:solidFill>
                <a:ea typeface="+mn-ea"/>
              </a:rPr>
              <a:t>Blug</a:t>
            </a:r>
            <a:r>
              <a:rPr lang="cs-CZ" sz="1100" dirty="0">
                <a:solidFill>
                  <a:schemeClr val="tx1"/>
                </a:solidFill>
                <a:ea typeface="+mn-ea"/>
              </a:rPr>
              <a:t>, 2004. 110-97-6. ISBN 80-85635-97-6</a:t>
            </a:r>
            <a:r>
              <a:rPr lang="cs-CZ" sz="1100" dirty="0" smtClean="0">
                <a:solidFill>
                  <a:schemeClr val="tx1"/>
                </a:solidFill>
                <a:ea typeface="+mn-ea"/>
              </a:rPr>
              <a:t>.</a:t>
            </a:r>
          </a:p>
          <a:p>
            <a:pPr marL="536575" indent="-27305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r>
              <a:rPr lang="cs-CZ" sz="1100" dirty="0" smtClean="0">
                <a:solidFill>
                  <a:schemeClr val="tx1"/>
                </a:solidFill>
                <a:ea typeface="+mn-ea"/>
              </a:rPr>
              <a:t>archiv autora</a:t>
            </a:r>
            <a:endParaRPr lang="cs-CZ" sz="1100" dirty="0">
              <a:solidFill>
                <a:schemeClr val="tx1"/>
              </a:solidFill>
              <a:ea typeface="+mn-ea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odotisk">
  <a:themeElements>
    <a:clrScheme name="Vodotisk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CCCCFF"/>
      </a:accent1>
      <a:accent2>
        <a:srgbClr val="D9D8EC"/>
      </a:accent2>
      <a:accent3>
        <a:srgbClr val="FFFFFF"/>
      </a:accent3>
      <a:accent4>
        <a:srgbClr val="000000"/>
      </a:accent4>
      <a:accent5>
        <a:srgbClr val="E2E2FF"/>
      </a:accent5>
      <a:accent6>
        <a:srgbClr val="C4C4D6"/>
      </a:accent6>
      <a:hlink>
        <a:srgbClr val="6767FF"/>
      </a:hlink>
      <a:folHlink>
        <a:srgbClr val="9933FF"/>
      </a:folHlink>
    </a:clrScheme>
    <a:fontScheme name="Vodotisk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gradFill rotWithShape="1">
          <a:gsLst>
            <a:gs pos="0">
              <a:srgbClr val="FFFF00"/>
            </a:gs>
            <a:gs pos="100000">
              <a:srgbClr val="FF3F3F"/>
            </a:gs>
          </a:gsLst>
          <a:path path="rect">
            <a:fillToRect l="50000" t="50000" r="50000" b="50000"/>
          </a:path>
        </a:gradFill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Comic Sans MS" pitchFamily="66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gradFill rotWithShape="1">
          <a:gsLst>
            <a:gs pos="0">
              <a:srgbClr val="FFFF00"/>
            </a:gs>
            <a:gs pos="100000">
              <a:srgbClr val="FF3F3F"/>
            </a:gs>
          </a:gsLst>
          <a:path path="rect">
            <a:fillToRect l="50000" t="50000" r="50000" b="50000"/>
          </a:path>
        </a:gradFill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Comic Sans MS" pitchFamily="66" charset="0"/>
          </a:defRPr>
        </a:defPPr>
      </a:lstStyle>
    </a:lnDef>
  </a:objectDefaults>
  <a:extraClrSchemeLst>
    <a:extraClrScheme>
      <a:clrScheme name="Vodotisk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CCCFF"/>
        </a:accent1>
        <a:accent2>
          <a:srgbClr val="D9D8EC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C4C4D6"/>
        </a:accent6>
        <a:hlink>
          <a:srgbClr val="6767FF"/>
        </a:hlink>
        <a:folHlink>
          <a:srgbClr val="9933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odotisk 2">
        <a:dk1>
          <a:srgbClr val="000000"/>
        </a:dk1>
        <a:lt1>
          <a:srgbClr val="FFFFFF"/>
        </a:lt1>
        <a:dk2>
          <a:srgbClr val="666633"/>
        </a:dk2>
        <a:lt2>
          <a:srgbClr val="5F5F5F"/>
        </a:lt2>
        <a:accent1>
          <a:srgbClr val="FFCC00"/>
        </a:accent1>
        <a:accent2>
          <a:srgbClr val="EFF0B2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D9D9A1"/>
        </a:accent6>
        <a:hlink>
          <a:srgbClr val="808000"/>
        </a:hlink>
        <a:folHlink>
          <a:srgbClr val="CC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odotisk 3">
        <a:dk1>
          <a:srgbClr val="000000"/>
        </a:dk1>
        <a:lt1>
          <a:srgbClr val="FFFFFF"/>
        </a:lt1>
        <a:dk2>
          <a:srgbClr val="000000"/>
        </a:dk2>
        <a:lt2>
          <a:srgbClr val="666699"/>
        </a:lt2>
        <a:accent1>
          <a:srgbClr val="9BB0CB"/>
        </a:accent1>
        <a:accent2>
          <a:srgbClr val="D1E0CE"/>
        </a:accent2>
        <a:accent3>
          <a:srgbClr val="FFFFFF"/>
        </a:accent3>
        <a:accent4>
          <a:srgbClr val="000000"/>
        </a:accent4>
        <a:accent5>
          <a:srgbClr val="CBD4E2"/>
        </a:accent5>
        <a:accent6>
          <a:srgbClr val="BDCBBA"/>
        </a:accent6>
        <a:hlink>
          <a:srgbClr val="8EA642"/>
        </a:hlink>
        <a:folHlink>
          <a:srgbClr val="CC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odotisk 4">
        <a:dk1>
          <a:srgbClr val="333300"/>
        </a:dk1>
        <a:lt1>
          <a:srgbClr val="FFFFCC"/>
        </a:lt1>
        <a:dk2>
          <a:srgbClr val="336600"/>
        </a:dk2>
        <a:lt2>
          <a:srgbClr val="FFFFCC"/>
        </a:lt2>
        <a:accent1>
          <a:srgbClr val="99CC00"/>
        </a:accent1>
        <a:accent2>
          <a:srgbClr val="669900"/>
        </a:accent2>
        <a:accent3>
          <a:srgbClr val="ADB8AA"/>
        </a:accent3>
        <a:accent4>
          <a:srgbClr val="DADAAE"/>
        </a:accent4>
        <a:accent5>
          <a:srgbClr val="CAE2AA"/>
        </a:accent5>
        <a:accent6>
          <a:srgbClr val="5C8A00"/>
        </a:accent6>
        <a:hlink>
          <a:srgbClr val="CC9900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5">
        <a:dk1>
          <a:srgbClr val="424458"/>
        </a:dk1>
        <a:lt1>
          <a:srgbClr val="FFFFFF"/>
        </a:lt1>
        <a:dk2>
          <a:srgbClr val="004A48"/>
        </a:dk2>
        <a:lt2>
          <a:srgbClr val="FFFFFF"/>
        </a:lt2>
        <a:accent1>
          <a:srgbClr val="83B200"/>
        </a:accent1>
        <a:accent2>
          <a:srgbClr val="006260"/>
        </a:accent2>
        <a:accent3>
          <a:srgbClr val="AAB1B1"/>
        </a:accent3>
        <a:accent4>
          <a:srgbClr val="DADADA"/>
        </a:accent4>
        <a:accent5>
          <a:srgbClr val="C1D5AA"/>
        </a:accent5>
        <a:accent6>
          <a:srgbClr val="005856"/>
        </a:accent6>
        <a:hlink>
          <a:srgbClr val="6666FF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6">
        <a:dk1>
          <a:srgbClr val="000000"/>
        </a:dk1>
        <a:lt1>
          <a:srgbClr val="FFFFFF"/>
        </a:lt1>
        <a:dk2>
          <a:srgbClr val="1C2046"/>
        </a:dk2>
        <a:lt2>
          <a:srgbClr val="FFFFFF"/>
        </a:lt2>
        <a:accent1>
          <a:srgbClr val="00CCFF"/>
        </a:accent1>
        <a:accent2>
          <a:srgbClr val="2D226E"/>
        </a:accent2>
        <a:accent3>
          <a:srgbClr val="ABABB0"/>
        </a:accent3>
        <a:accent4>
          <a:srgbClr val="DADADA"/>
        </a:accent4>
        <a:accent5>
          <a:srgbClr val="AAE2FF"/>
        </a:accent5>
        <a:accent6>
          <a:srgbClr val="281E63"/>
        </a:accent6>
        <a:hlink>
          <a:srgbClr val="666699"/>
        </a:hlink>
        <a:folHlink>
          <a:srgbClr val="99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7">
        <a:dk1>
          <a:srgbClr val="424458"/>
        </a:dk1>
        <a:lt1>
          <a:srgbClr val="FFFFFF"/>
        </a:lt1>
        <a:dk2>
          <a:srgbClr val="000066"/>
        </a:dk2>
        <a:lt2>
          <a:srgbClr val="FFFFFF"/>
        </a:lt2>
        <a:accent1>
          <a:srgbClr val="6666FF"/>
        </a:accent1>
        <a:accent2>
          <a:srgbClr val="333399"/>
        </a:accent2>
        <a:accent3>
          <a:srgbClr val="AAAAB8"/>
        </a:accent3>
        <a:accent4>
          <a:srgbClr val="DADADA"/>
        </a:accent4>
        <a:accent5>
          <a:srgbClr val="B8B8FF"/>
        </a:accent5>
        <a:accent6>
          <a:srgbClr val="2D2D8A"/>
        </a:accent6>
        <a:hlink>
          <a:srgbClr val="FF9900"/>
        </a:hlink>
        <a:folHlink>
          <a:srgbClr val="CC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8">
        <a:dk1>
          <a:srgbClr val="1C1C1C"/>
        </a:dk1>
        <a:lt1>
          <a:srgbClr val="FFFFCC"/>
        </a:lt1>
        <a:dk2>
          <a:srgbClr val="390B20"/>
        </a:dk2>
        <a:lt2>
          <a:srgbClr val="FFFFCC"/>
        </a:lt2>
        <a:accent1>
          <a:srgbClr val="FF916F"/>
        </a:accent1>
        <a:accent2>
          <a:srgbClr val="561450"/>
        </a:accent2>
        <a:accent3>
          <a:srgbClr val="AEAAAB"/>
        </a:accent3>
        <a:accent4>
          <a:srgbClr val="DADAAE"/>
        </a:accent4>
        <a:accent5>
          <a:srgbClr val="FFC7BB"/>
        </a:accent5>
        <a:accent6>
          <a:srgbClr val="4D1148"/>
        </a:accent6>
        <a:hlink>
          <a:srgbClr val="637D95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9">
        <a:dk1>
          <a:srgbClr val="4C0000"/>
        </a:dk1>
        <a:lt1>
          <a:srgbClr val="FFFFFF"/>
        </a:lt1>
        <a:dk2>
          <a:srgbClr val="722104"/>
        </a:dk2>
        <a:lt2>
          <a:srgbClr val="FFFFFF"/>
        </a:lt2>
        <a:accent1>
          <a:srgbClr val="CC6600"/>
        </a:accent1>
        <a:accent2>
          <a:srgbClr val="8A2E00"/>
        </a:accent2>
        <a:accent3>
          <a:srgbClr val="BCABAA"/>
        </a:accent3>
        <a:accent4>
          <a:srgbClr val="DADADA"/>
        </a:accent4>
        <a:accent5>
          <a:srgbClr val="E2B8AA"/>
        </a:accent5>
        <a:accent6>
          <a:srgbClr val="7D2900"/>
        </a:accent6>
        <a:hlink>
          <a:srgbClr val="FFCC00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1_Vodotisk 1">
    <a:dk1>
      <a:srgbClr val="000000"/>
    </a:dk1>
    <a:lt1>
      <a:srgbClr val="FFFFFF"/>
    </a:lt1>
    <a:dk2>
      <a:srgbClr val="000000"/>
    </a:dk2>
    <a:lt2>
      <a:srgbClr val="808080"/>
    </a:lt2>
    <a:accent1>
      <a:srgbClr val="CCCCFF"/>
    </a:accent1>
    <a:accent2>
      <a:srgbClr val="D9D8EC"/>
    </a:accent2>
    <a:accent3>
      <a:srgbClr val="FFFFFF"/>
    </a:accent3>
    <a:accent4>
      <a:srgbClr val="000000"/>
    </a:accent4>
    <a:accent5>
      <a:srgbClr val="E2E2FF"/>
    </a:accent5>
    <a:accent6>
      <a:srgbClr val="C4C4D6"/>
    </a:accent6>
    <a:hlink>
      <a:srgbClr val="6767FF"/>
    </a:hlink>
    <a:folHlink>
      <a:srgbClr val="9933F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Watermark</Template>
  <TotalTime>3236</TotalTime>
  <Words>375</Words>
  <Application>Microsoft Office PowerPoint</Application>
  <PresentationFormat>Předvádění na obrazovce (4:3)</PresentationFormat>
  <Paragraphs>196</Paragraphs>
  <Slides>26</Slides>
  <Notes>23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32" baseType="lpstr">
      <vt:lpstr>Arial</vt:lpstr>
      <vt:lpstr>Calibri</vt:lpstr>
      <vt:lpstr>Comic Sans MS</vt:lpstr>
      <vt:lpstr>Times New Roman</vt:lpstr>
      <vt:lpstr>Wingdings</vt:lpstr>
      <vt:lpstr>Vodotisk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 Zánětlivé nemocnění plic vyvolané bakteriemi či viry.</vt:lpstr>
      <vt:lpstr> Zdroje obrázků:</vt:lpstr>
    </vt:vector>
  </TitlesOfParts>
  <Company>doma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AZ - KVÍZ</dc:title>
  <dc:creator>doma</dc:creator>
  <cp:lastModifiedBy>Pražienka Miroslav</cp:lastModifiedBy>
  <cp:revision>234</cp:revision>
  <dcterms:created xsi:type="dcterms:W3CDTF">2006-04-06T19:38:29Z</dcterms:created>
  <dcterms:modified xsi:type="dcterms:W3CDTF">2013-12-03T12:56:15Z</dcterms:modified>
</cp:coreProperties>
</file>