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</p:sldMasterIdLst>
  <p:notesMasterIdLst>
    <p:notesMasterId r:id="rId11"/>
  </p:notesMasterIdLst>
  <p:sldIdLst>
    <p:sldId id="265" r:id="rId2"/>
    <p:sldId id="266" r:id="rId3"/>
    <p:sldId id="267" r:id="rId4"/>
    <p:sldId id="268" r:id="rId5"/>
    <p:sldId id="256" r:id="rId6"/>
    <p:sldId id="257" r:id="rId7"/>
    <p:sldId id="259" r:id="rId8"/>
    <p:sldId id="261" r:id="rId9"/>
    <p:sldId id="262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7096" autoAdjust="0"/>
  </p:normalViewPr>
  <p:slideViewPr>
    <p:cSldViewPr>
      <p:cViewPr varScale="1">
        <p:scale>
          <a:sx n="72" d="100"/>
          <a:sy n="72" d="100"/>
        </p:scale>
        <p:origin x="-1326" y="-8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1800" dirty="0" smtClean="0"/>
            <a:t>NÁZEV:</a:t>
          </a:r>
          <a:r>
            <a:rPr lang="cs-CZ" sz="1800" baseline="0" dirty="0" smtClean="0"/>
            <a:t> VY_32_INOVACE_01_01_03_Procvičování písmen a, e, o, u</a:t>
          </a:r>
          <a:endParaRPr lang="cs-CZ" sz="18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1800" dirty="0" smtClean="0"/>
            <a:t>NÁZEV ŠKOLY: Základní škola a mateřská škola Lukavice, okres Ústí nad Orlicí</a:t>
          </a:r>
          <a:endParaRPr lang="cs-CZ" sz="18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1800" dirty="0" smtClean="0"/>
            <a:t>AUTOR: Mgr. Blanka </a:t>
          </a:r>
          <a:r>
            <a:rPr lang="cs-CZ" sz="1800" dirty="0" err="1" smtClean="0"/>
            <a:t>Goňová</a:t>
          </a:r>
          <a:endParaRPr lang="cs-CZ" sz="18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1800" dirty="0" smtClean="0"/>
            <a:t>TEMA: Procvičování písmen a, e, o, u</a:t>
          </a:r>
          <a:endParaRPr lang="cs-CZ" sz="18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1800" dirty="0" smtClean="0"/>
            <a:t>ČÍSLO PROJEKTU: </a:t>
          </a:r>
          <a:r>
            <a:rPr lang="cs-CZ" sz="1800" b="0" dirty="0" smtClean="0"/>
            <a:t>CZ.1.07/1.4.00/21.1744 </a:t>
          </a:r>
          <a:endParaRPr lang="cs-CZ" sz="1800" b="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 custLinFactNeighborX="-99" custLinFactNeighborY="2833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 custLinFactNeighborX="-212" custLinFactNeighborY="2833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 custScaleY="104277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 custScaleY="104277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8AB4D82A-355B-45BB-AB66-6201F68C41F1}" type="presOf" srcId="{757F3AB3-0718-4624-B441-E567A8F0AB56}" destId="{333A1088-737F-45CB-B68E-254E46348037}" srcOrd="0" destOrd="0" presId="urn:microsoft.com/office/officeart/2005/8/layout/target3"/>
    <dgm:cxn modelId="{11CCC482-D5A8-4987-AACC-FBC8FC009BED}" type="presOf" srcId="{4C35D32F-0EAB-4CD7-82EE-45574DC2A586}" destId="{8BEBB6EC-1DAA-4CAC-8A25-BC0FCBD5DBD5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AA3FD5E7-E86A-445F-9290-053D7E7D0A1B}" type="presOf" srcId="{D8197B8C-B260-4A16-BDF4-0947B075E274}" destId="{25B08C86-7E15-44DC-BE7F-FFB55DD49D12}" srcOrd="0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8D4F7739-B5BE-49B1-9D42-8E37F1E2E69C}" type="presOf" srcId="{D1B46980-6531-4606-95E6-44980827E919}" destId="{2BE915AB-18AA-4053-B92C-3BFC9ED204BB}" srcOrd="1" destOrd="0" presId="urn:microsoft.com/office/officeart/2005/8/layout/target3"/>
    <dgm:cxn modelId="{91C7B407-BAF1-49D6-8B1E-806F2417C1BE}" type="presOf" srcId="{D1D4F407-5343-4D3F-B5B9-D407B03CAEB4}" destId="{AED2198E-93D5-4001-81B4-73124B309672}" srcOrd="1" destOrd="0" presId="urn:microsoft.com/office/officeart/2005/8/layout/target3"/>
    <dgm:cxn modelId="{1625DC29-7686-4903-914D-7B6385363153}" type="presOf" srcId="{D8197B8C-B260-4A16-BDF4-0947B075E274}" destId="{5A5FFA88-C948-4069-8E93-59FA12366E83}" srcOrd="1" destOrd="0" presId="urn:microsoft.com/office/officeart/2005/8/layout/target3"/>
    <dgm:cxn modelId="{C7A5004D-D19C-47B6-A515-7546BAA7D02A}" type="presOf" srcId="{D1B46980-6531-4606-95E6-44980827E919}" destId="{6140AFEC-043D-4C43-A2F9-D0F5331DF3A3}" srcOrd="0" destOrd="0" presId="urn:microsoft.com/office/officeart/2005/8/layout/target3"/>
    <dgm:cxn modelId="{5085DAC1-F22E-4B8F-AA49-EE38C9531727}" type="presOf" srcId="{B651F6E3-6281-48DB-9319-2AEAFDAE7572}" destId="{6BB5E863-4638-4E1D-BFDE-399D028AC4ED}" srcOrd="1" destOrd="0" presId="urn:microsoft.com/office/officeart/2005/8/layout/target3"/>
    <dgm:cxn modelId="{96080023-F742-4905-9468-187598C8C43B}" type="presOf" srcId="{4C35D32F-0EAB-4CD7-82EE-45574DC2A586}" destId="{890E4F0B-2866-4A3F-A3C7-2A14B1797930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AB90BF0F-6165-4B7A-86DF-9875EF61AC40}" type="presOf" srcId="{D1D4F407-5343-4D3F-B5B9-D407B03CAEB4}" destId="{D005CE8C-CC26-4C3E-AC11-E15060ECD759}" srcOrd="0" destOrd="0" presId="urn:microsoft.com/office/officeart/2005/8/layout/target3"/>
    <dgm:cxn modelId="{09482E4C-5CA4-47C2-BBF1-B330F6FD2D41}" type="presOf" srcId="{B651F6E3-6281-48DB-9319-2AEAFDAE7572}" destId="{619D679B-A015-4ECF-8348-D1034C574F40}" srcOrd="0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5DB6CEA7-C790-4A39-9B37-8C084C32A0D2}" type="presParOf" srcId="{333A1088-737F-45CB-B68E-254E46348037}" destId="{F5ABB229-8D3B-4694-996A-96F23CF14429}" srcOrd="0" destOrd="0" presId="urn:microsoft.com/office/officeart/2005/8/layout/target3"/>
    <dgm:cxn modelId="{7AE4B6A7-6AC4-4893-BEA1-A514A6D5FD2A}" type="presParOf" srcId="{333A1088-737F-45CB-B68E-254E46348037}" destId="{F41139FD-01EE-4571-8B17-4FB00FC51163}" srcOrd="1" destOrd="0" presId="urn:microsoft.com/office/officeart/2005/8/layout/target3"/>
    <dgm:cxn modelId="{108ABF9D-DC33-4CC6-BF19-26B77362FAE0}" type="presParOf" srcId="{333A1088-737F-45CB-B68E-254E46348037}" destId="{D005CE8C-CC26-4C3E-AC11-E15060ECD759}" srcOrd="2" destOrd="0" presId="urn:microsoft.com/office/officeart/2005/8/layout/target3"/>
    <dgm:cxn modelId="{7F661104-EFE3-44D0-9323-AA8528F12053}" type="presParOf" srcId="{333A1088-737F-45CB-B68E-254E46348037}" destId="{2C702D82-9B77-49B7-9568-BB8EB47C3372}" srcOrd="3" destOrd="0" presId="urn:microsoft.com/office/officeart/2005/8/layout/target3"/>
    <dgm:cxn modelId="{C9487CA3-1421-4314-85AC-897668FD7161}" type="presParOf" srcId="{333A1088-737F-45CB-B68E-254E46348037}" destId="{A52A0455-90FF-4808-ABD0-F02540D31D5A}" srcOrd="4" destOrd="0" presId="urn:microsoft.com/office/officeart/2005/8/layout/target3"/>
    <dgm:cxn modelId="{51BEE787-D314-422B-A543-0500D6C7B6D5}" type="presParOf" srcId="{333A1088-737F-45CB-B68E-254E46348037}" destId="{6140AFEC-043D-4C43-A2F9-D0F5331DF3A3}" srcOrd="5" destOrd="0" presId="urn:microsoft.com/office/officeart/2005/8/layout/target3"/>
    <dgm:cxn modelId="{FF018563-2E19-42EB-8398-B94057C9D7CB}" type="presParOf" srcId="{333A1088-737F-45CB-B68E-254E46348037}" destId="{9358AC05-5D7D-4327-9F80-1AD486AEA664}" srcOrd="6" destOrd="0" presId="urn:microsoft.com/office/officeart/2005/8/layout/target3"/>
    <dgm:cxn modelId="{F8737268-602F-483C-9406-24A8F41B6F5A}" type="presParOf" srcId="{333A1088-737F-45CB-B68E-254E46348037}" destId="{313FC574-E1CD-4FB4-B054-0B805CE0447D}" srcOrd="7" destOrd="0" presId="urn:microsoft.com/office/officeart/2005/8/layout/target3"/>
    <dgm:cxn modelId="{6447BD5B-1372-43D7-ACF4-B4AF4F7E7F75}" type="presParOf" srcId="{333A1088-737F-45CB-B68E-254E46348037}" destId="{619D679B-A015-4ECF-8348-D1034C574F40}" srcOrd="8" destOrd="0" presId="urn:microsoft.com/office/officeart/2005/8/layout/target3"/>
    <dgm:cxn modelId="{9792C86C-2794-4C63-86A6-1E55136603CB}" type="presParOf" srcId="{333A1088-737F-45CB-B68E-254E46348037}" destId="{322283A8-4A27-4CDA-BAE3-F381106A9174}" srcOrd="9" destOrd="0" presId="urn:microsoft.com/office/officeart/2005/8/layout/target3"/>
    <dgm:cxn modelId="{54F498FF-EA2B-4D9E-8406-591E86C436B7}" type="presParOf" srcId="{333A1088-737F-45CB-B68E-254E46348037}" destId="{FFC9F71D-1B4F-4AD9-A4A6-86ADEFC8AF5C}" srcOrd="10" destOrd="0" presId="urn:microsoft.com/office/officeart/2005/8/layout/target3"/>
    <dgm:cxn modelId="{2B5026F0-6E0C-41A7-8E57-F76D4711BDD3}" type="presParOf" srcId="{333A1088-737F-45CB-B68E-254E46348037}" destId="{25B08C86-7E15-44DC-BE7F-FFB55DD49D12}" srcOrd="11" destOrd="0" presId="urn:microsoft.com/office/officeart/2005/8/layout/target3"/>
    <dgm:cxn modelId="{54010902-E736-4848-9DF0-B9F46BFBBA9D}" type="presParOf" srcId="{333A1088-737F-45CB-B68E-254E46348037}" destId="{76644BE8-9D7C-4C09-B250-3D10AF48CBB7}" srcOrd="12" destOrd="0" presId="urn:microsoft.com/office/officeart/2005/8/layout/target3"/>
    <dgm:cxn modelId="{B4CDB588-F335-43A2-A402-63B71DA8579B}" type="presParOf" srcId="{333A1088-737F-45CB-B68E-254E46348037}" destId="{EE85B701-7295-41C0-BA7A-34D3756A2AE6}" srcOrd="13" destOrd="0" presId="urn:microsoft.com/office/officeart/2005/8/layout/target3"/>
    <dgm:cxn modelId="{5FE57191-7F33-4078-B20B-D2303B017C41}" type="presParOf" srcId="{333A1088-737F-45CB-B68E-254E46348037}" destId="{8BEBB6EC-1DAA-4CAC-8A25-BC0FCBD5DBD5}" srcOrd="14" destOrd="0" presId="urn:microsoft.com/office/officeart/2005/8/layout/target3"/>
    <dgm:cxn modelId="{29509533-32AD-48D8-910B-72AEB1E6776C}" type="presParOf" srcId="{333A1088-737F-45CB-B68E-254E46348037}" destId="{AED2198E-93D5-4001-81B4-73124B309672}" srcOrd="15" destOrd="0" presId="urn:microsoft.com/office/officeart/2005/8/layout/target3"/>
    <dgm:cxn modelId="{9D3A5AA7-FD7B-43F0-8F26-4B286AE444BE}" type="presParOf" srcId="{333A1088-737F-45CB-B68E-254E46348037}" destId="{2BE915AB-18AA-4053-B92C-3BFC9ED204BB}" srcOrd="16" destOrd="0" presId="urn:microsoft.com/office/officeart/2005/8/layout/target3"/>
    <dgm:cxn modelId="{2AF8A466-AC97-4AF3-9429-8A9F16E3BAC0}" type="presParOf" srcId="{333A1088-737F-45CB-B68E-254E46348037}" destId="{6BB5E863-4638-4E1D-BFDE-399D028AC4ED}" srcOrd="17" destOrd="0" presId="urn:microsoft.com/office/officeart/2005/8/layout/target3"/>
    <dgm:cxn modelId="{5F03D586-B983-46A5-8030-272ECECA00F1}" type="presParOf" srcId="{333A1088-737F-45CB-B68E-254E46348037}" destId="{5A5FFA88-C948-4069-8E93-59FA12366E83}" srcOrd="18" destOrd="0" presId="urn:microsoft.com/office/officeart/2005/8/layout/target3"/>
    <dgm:cxn modelId="{85E8F807-5E04-4F82-A7F9-B3D2C1548459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3195786" cy="3195786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75000"/>
                <a:shade val="85000"/>
                <a:satMod val="230000"/>
              </a:schemeClr>
            </a:gs>
            <a:gs pos="25000">
              <a:schemeClr val="accent1">
                <a:hueOff val="0"/>
                <a:satOff val="0"/>
                <a:lumOff val="0"/>
                <a:alphaOff val="0"/>
                <a:tint val="90000"/>
                <a:shade val="70000"/>
                <a:satMod val="220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tint val="90000"/>
                <a:shade val="58000"/>
                <a:satMod val="225000"/>
              </a:schemeClr>
            </a:gs>
            <a:gs pos="65000">
              <a:schemeClr val="accent1">
                <a:hueOff val="0"/>
                <a:satOff val="0"/>
                <a:lumOff val="0"/>
                <a:alphaOff val="0"/>
                <a:tint val="90000"/>
                <a:shade val="58000"/>
                <a:satMod val="225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tint val="90000"/>
                <a:shade val="69000"/>
                <a:satMod val="22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77000"/>
                <a:shade val="80000"/>
                <a:satMod val="230000"/>
              </a:schemeClr>
            </a:gs>
          </a:gsLst>
          <a:lin ang="5400000" scaled="1"/>
        </a:gradFill>
        <a:ln>
          <a:noFill/>
        </a:ln>
        <a:effectLst>
          <a:outerShdw blurRad="76200" dist="50800" dir="5400000" rotWithShape="0">
            <a:srgbClr val="4E3B30">
              <a:alpha val="60000"/>
            </a:srgbClr>
          </a:outerShdw>
        </a:effectLst>
        <a:scene3d>
          <a:camera prst="obliqueTopLeft" fov="600000">
            <a:rot lat="0" lon="0" rev="0"/>
          </a:camera>
          <a:lightRig rig="balanced" dir="t">
            <a:rot lat="0" lon="0" rev="19200000"/>
          </a:lightRig>
        </a:scene3d>
        <a:sp3d contourW="12700" prstMaterial="matte">
          <a:bevelT w="60000" h="50800"/>
          <a:contourClr>
            <a:schemeClr val="accent1">
              <a:hueOff val="0"/>
              <a:satOff val="0"/>
              <a:lumOff val="0"/>
              <a:alphaOff val="0"/>
              <a:shade val="60000"/>
              <a:satMod val="11000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582289" y="0"/>
          <a:ext cx="6394994" cy="319578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00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76200" dist="50800" dir="5400000" rotWithShape="0">
            <a:srgbClr val="4E3B30">
              <a:alpha val="60000"/>
            </a:srgbClr>
          </a:outerShdw>
        </a:effectLst>
        <a:scene3d>
          <a:camera prst="orthographicFront">
            <a:rot lat="0" lon="0" rev="0"/>
          </a:camera>
          <a:lightRig rig="threePt" dir="tl">
            <a:rot lat="0" lon="0" rev="0"/>
          </a:lightRig>
        </a:scene3d>
        <a:sp3d prstMaterial="metal">
          <a:bevelT w="10000" h="10000"/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/>
            <a:t>NÁZEV ŠKOLY: Základní škola a mateřská škola Lukavice, okres Ústí nad Orlicí</a:t>
          </a:r>
          <a:endParaRPr lang="cs-CZ" sz="1800" kern="1200" dirty="0"/>
        </a:p>
      </dsp:txBody>
      <dsp:txXfrm>
        <a:off x="1582289" y="0"/>
        <a:ext cx="6394994" cy="511325"/>
      </dsp:txXfrm>
    </dsp:sp>
    <dsp:sp modelId="{A52A0455-90FF-4808-ABD0-F02540D31D5A}">
      <dsp:nvSpPr>
        <dsp:cNvPr id="0" name=""/>
        <dsp:cNvSpPr/>
      </dsp:nvSpPr>
      <dsp:spPr>
        <a:xfrm>
          <a:off x="333058" y="582849"/>
          <a:ext cx="2524670" cy="2524670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75000"/>
                <a:shade val="85000"/>
                <a:satMod val="230000"/>
              </a:schemeClr>
            </a:gs>
            <a:gs pos="25000">
              <a:schemeClr val="accent1">
                <a:hueOff val="0"/>
                <a:satOff val="0"/>
                <a:lumOff val="0"/>
                <a:alphaOff val="0"/>
                <a:tint val="90000"/>
                <a:shade val="70000"/>
                <a:satMod val="220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tint val="90000"/>
                <a:shade val="58000"/>
                <a:satMod val="225000"/>
              </a:schemeClr>
            </a:gs>
            <a:gs pos="65000">
              <a:schemeClr val="accent1">
                <a:hueOff val="0"/>
                <a:satOff val="0"/>
                <a:lumOff val="0"/>
                <a:alphaOff val="0"/>
                <a:tint val="90000"/>
                <a:shade val="58000"/>
                <a:satMod val="225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tint val="90000"/>
                <a:shade val="69000"/>
                <a:satMod val="22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77000"/>
                <a:shade val="80000"/>
                <a:satMod val="230000"/>
              </a:schemeClr>
            </a:gs>
          </a:gsLst>
          <a:lin ang="5400000" scaled="1"/>
        </a:gradFill>
        <a:ln>
          <a:noFill/>
        </a:ln>
        <a:effectLst>
          <a:outerShdw blurRad="76200" dist="50800" dir="5400000" rotWithShape="0">
            <a:srgbClr val="4E3B30">
              <a:alpha val="60000"/>
            </a:srgbClr>
          </a:outerShdw>
        </a:effectLst>
        <a:scene3d>
          <a:camera prst="obliqueTopLeft" fov="600000">
            <a:rot lat="0" lon="0" rev="0"/>
          </a:camera>
          <a:lightRig rig="balanced" dir="t">
            <a:rot lat="0" lon="0" rev="19200000"/>
          </a:lightRig>
        </a:scene3d>
        <a:sp3d contourW="12700" prstMaterial="matte">
          <a:bevelT w="60000" h="50800"/>
          <a:contourClr>
            <a:schemeClr val="accent1">
              <a:hueOff val="0"/>
              <a:satOff val="0"/>
              <a:lumOff val="0"/>
              <a:alphaOff val="0"/>
              <a:shade val="60000"/>
              <a:satMod val="11000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584335" y="582849"/>
          <a:ext cx="6394994" cy="252467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00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76200" dist="50800" dir="5400000" rotWithShape="0">
            <a:srgbClr val="4E3B30">
              <a:alpha val="60000"/>
            </a:srgbClr>
          </a:outerShdw>
        </a:effectLst>
        <a:scene3d>
          <a:camera prst="orthographicFront">
            <a:rot lat="0" lon="0" rev="0"/>
          </a:camera>
          <a:lightRig rig="threePt" dir="tl">
            <a:rot lat="0" lon="0" rev="0"/>
          </a:lightRig>
        </a:scene3d>
        <a:sp3d prstMaterial="metal">
          <a:bevelT w="10000" h="10000"/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/>
            <a:t>AUTOR: Mgr. Blanka </a:t>
          </a:r>
          <a:r>
            <a:rPr lang="cs-CZ" sz="1800" kern="1200" dirty="0" err="1" smtClean="0"/>
            <a:t>Goňová</a:t>
          </a:r>
          <a:endParaRPr lang="cs-CZ" sz="1800" kern="1200" dirty="0"/>
        </a:p>
      </dsp:txBody>
      <dsp:txXfrm>
        <a:off x="1584335" y="582849"/>
        <a:ext cx="6394994" cy="511325"/>
      </dsp:txXfrm>
    </dsp:sp>
    <dsp:sp modelId="{313FC574-E1CD-4FB4-B054-0B805CE0447D}">
      <dsp:nvSpPr>
        <dsp:cNvPr id="0" name=""/>
        <dsp:cNvSpPr/>
      </dsp:nvSpPr>
      <dsp:spPr>
        <a:xfrm>
          <a:off x="671115" y="983013"/>
          <a:ext cx="1853555" cy="1932832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75000"/>
                <a:shade val="85000"/>
                <a:satMod val="230000"/>
              </a:schemeClr>
            </a:gs>
            <a:gs pos="25000">
              <a:schemeClr val="accent1">
                <a:hueOff val="0"/>
                <a:satOff val="0"/>
                <a:lumOff val="0"/>
                <a:alphaOff val="0"/>
                <a:tint val="90000"/>
                <a:shade val="70000"/>
                <a:satMod val="220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tint val="90000"/>
                <a:shade val="58000"/>
                <a:satMod val="225000"/>
              </a:schemeClr>
            </a:gs>
            <a:gs pos="65000">
              <a:schemeClr val="accent1">
                <a:hueOff val="0"/>
                <a:satOff val="0"/>
                <a:lumOff val="0"/>
                <a:alphaOff val="0"/>
                <a:tint val="90000"/>
                <a:shade val="58000"/>
                <a:satMod val="225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tint val="90000"/>
                <a:shade val="69000"/>
                <a:satMod val="22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77000"/>
                <a:shade val="80000"/>
                <a:satMod val="230000"/>
              </a:schemeClr>
            </a:gs>
          </a:gsLst>
          <a:lin ang="5400000" scaled="1"/>
        </a:gradFill>
        <a:ln>
          <a:noFill/>
        </a:ln>
        <a:effectLst>
          <a:outerShdw blurRad="76200" dist="50800" dir="5400000" rotWithShape="0">
            <a:srgbClr val="4E3B30">
              <a:alpha val="60000"/>
            </a:srgbClr>
          </a:outerShdw>
        </a:effectLst>
        <a:scene3d>
          <a:camera prst="obliqueTopLeft" fov="600000">
            <a:rot lat="0" lon="0" rev="0"/>
          </a:camera>
          <a:lightRig rig="balanced" dir="t">
            <a:rot lat="0" lon="0" rev="19200000"/>
          </a:lightRig>
        </a:scene3d>
        <a:sp3d contourW="12700" prstMaterial="matte">
          <a:bevelT w="60000" h="50800"/>
          <a:contourClr>
            <a:schemeClr val="accent1">
              <a:hueOff val="0"/>
              <a:satOff val="0"/>
              <a:lumOff val="0"/>
              <a:alphaOff val="0"/>
              <a:shade val="60000"/>
              <a:satMod val="11000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597893" y="983013"/>
          <a:ext cx="6394994" cy="193283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00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76200" dist="50800" dir="5400000" rotWithShape="0">
            <a:srgbClr val="4E3B30">
              <a:alpha val="60000"/>
            </a:srgbClr>
          </a:outerShdw>
        </a:effectLst>
        <a:scene3d>
          <a:camera prst="orthographicFront">
            <a:rot lat="0" lon="0" rev="0"/>
          </a:camera>
          <a:lightRig rig="threePt" dir="tl">
            <a:rot lat="0" lon="0" rev="0"/>
          </a:lightRig>
        </a:scene3d>
        <a:sp3d prstMaterial="metal">
          <a:bevelT w="10000" h="10000"/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/>
            <a:t>NÁZEV:</a:t>
          </a:r>
          <a:r>
            <a:rPr lang="cs-CZ" sz="1800" kern="1200" baseline="0" dirty="0" smtClean="0"/>
            <a:t> VY_32_INOVACE_01_01_03_Procvičování písmen a, e, o, u</a:t>
          </a:r>
          <a:endParaRPr lang="cs-CZ" sz="1800" kern="1200" dirty="0"/>
        </a:p>
      </dsp:txBody>
      <dsp:txXfrm>
        <a:off x="1597893" y="983013"/>
        <a:ext cx="6394994" cy="533195"/>
      </dsp:txXfrm>
    </dsp:sp>
    <dsp:sp modelId="{FFC9F71D-1B4F-4AD9-A4A6-86ADEFC8AF5C}">
      <dsp:nvSpPr>
        <dsp:cNvPr id="0" name=""/>
        <dsp:cNvSpPr/>
      </dsp:nvSpPr>
      <dsp:spPr>
        <a:xfrm>
          <a:off x="1006672" y="1533977"/>
          <a:ext cx="1182440" cy="1182440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75000"/>
                <a:shade val="85000"/>
                <a:satMod val="230000"/>
              </a:schemeClr>
            </a:gs>
            <a:gs pos="25000">
              <a:schemeClr val="accent1">
                <a:hueOff val="0"/>
                <a:satOff val="0"/>
                <a:lumOff val="0"/>
                <a:alphaOff val="0"/>
                <a:tint val="90000"/>
                <a:shade val="70000"/>
                <a:satMod val="220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tint val="90000"/>
                <a:shade val="58000"/>
                <a:satMod val="225000"/>
              </a:schemeClr>
            </a:gs>
            <a:gs pos="65000">
              <a:schemeClr val="accent1">
                <a:hueOff val="0"/>
                <a:satOff val="0"/>
                <a:lumOff val="0"/>
                <a:alphaOff val="0"/>
                <a:tint val="90000"/>
                <a:shade val="58000"/>
                <a:satMod val="225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tint val="90000"/>
                <a:shade val="69000"/>
                <a:satMod val="22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77000"/>
                <a:shade val="80000"/>
                <a:satMod val="230000"/>
              </a:schemeClr>
            </a:gs>
          </a:gsLst>
          <a:lin ang="5400000" scaled="1"/>
        </a:gradFill>
        <a:ln>
          <a:noFill/>
        </a:ln>
        <a:effectLst>
          <a:outerShdw blurRad="76200" dist="50800" dir="5400000" rotWithShape="0">
            <a:srgbClr val="4E3B30">
              <a:alpha val="60000"/>
            </a:srgbClr>
          </a:outerShdw>
        </a:effectLst>
        <a:scene3d>
          <a:camera prst="obliqueTopLeft" fov="600000">
            <a:rot lat="0" lon="0" rev="0"/>
          </a:camera>
          <a:lightRig rig="balanced" dir="t">
            <a:rot lat="0" lon="0" rev="19200000"/>
          </a:lightRig>
        </a:scene3d>
        <a:sp3d contourW="12700" prstMaterial="matte">
          <a:bevelT w="60000" h="50800"/>
          <a:contourClr>
            <a:schemeClr val="accent1">
              <a:hueOff val="0"/>
              <a:satOff val="0"/>
              <a:lumOff val="0"/>
              <a:alphaOff val="0"/>
              <a:shade val="60000"/>
              <a:satMod val="11000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597893" y="1533977"/>
          <a:ext cx="6394994" cy="118244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00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76200" dist="50800" dir="5400000" rotWithShape="0">
            <a:srgbClr val="4E3B30">
              <a:alpha val="60000"/>
            </a:srgbClr>
          </a:outerShdw>
        </a:effectLst>
        <a:scene3d>
          <a:camera prst="orthographicFront">
            <a:rot lat="0" lon="0" rev="0"/>
          </a:camera>
          <a:lightRig rig="threePt" dir="tl">
            <a:rot lat="0" lon="0" rev="0"/>
          </a:lightRig>
        </a:scene3d>
        <a:sp3d prstMaterial="metal">
          <a:bevelT w="10000" h="10000"/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/>
            <a:t>TEMA: Procvičování písmen a, e, o, u</a:t>
          </a:r>
          <a:endParaRPr lang="cs-CZ" sz="1800" kern="1200" dirty="0"/>
        </a:p>
      </dsp:txBody>
      <dsp:txXfrm>
        <a:off x="1597893" y="1533977"/>
        <a:ext cx="6394994" cy="511325"/>
      </dsp:txXfrm>
    </dsp:sp>
    <dsp:sp modelId="{EE85B701-7295-41C0-BA7A-34D3756A2AE6}">
      <dsp:nvSpPr>
        <dsp:cNvPr id="0" name=""/>
        <dsp:cNvSpPr/>
      </dsp:nvSpPr>
      <dsp:spPr>
        <a:xfrm>
          <a:off x="1342230" y="2045303"/>
          <a:ext cx="511325" cy="511325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75000"/>
                <a:shade val="85000"/>
                <a:satMod val="230000"/>
              </a:schemeClr>
            </a:gs>
            <a:gs pos="25000">
              <a:schemeClr val="accent1">
                <a:hueOff val="0"/>
                <a:satOff val="0"/>
                <a:lumOff val="0"/>
                <a:alphaOff val="0"/>
                <a:tint val="90000"/>
                <a:shade val="70000"/>
                <a:satMod val="220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tint val="90000"/>
                <a:shade val="58000"/>
                <a:satMod val="225000"/>
              </a:schemeClr>
            </a:gs>
            <a:gs pos="65000">
              <a:schemeClr val="accent1">
                <a:hueOff val="0"/>
                <a:satOff val="0"/>
                <a:lumOff val="0"/>
                <a:alphaOff val="0"/>
                <a:tint val="90000"/>
                <a:shade val="58000"/>
                <a:satMod val="225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tint val="90000"/>
                <a:shade val="69000"/>
                <a:satMod val="22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77000"/>
                <a:shade val="80000"/>
                <a:satMod val="230000"/>
              </a:schemeClr>
            </a:gs>
          </a:gsLst>
          <a:lin ang="5400000" scaled="1"/>
        </a:gradFill>
        <a:ln>
          <a:noFill/>
        </a:ln>
        <a:effectLst>
          <a:outerShdw blurRad="76200" dist="50800" dir="5400000" rotWithShape="0">
            <a:srgbClr val="4E3B30">
              <a:alpha val="60000"/>
            </a:srgbClr>
          </a:outerShdw>
        </a:effectLst>
        <a:scene3d>
          <a:camera prst="obliqueTopLeft" fov="600000">
            <a:rot lat="0" lon="0" rev="0"/>
          </a:camera>
          <a:lightRig rig="balanced" dir="t">
            <a:rot lat="0" lon="0" rev="19200000"/>
          </a:lightRig>
        </a:scene3d>
        <a:sp3d contourW="12700" prstMaterial="matte">
          <a:bevelT w="60000" h="50800"/>
          <a:contourClr>
            <a:schemeClr val="accent1">
              <a:hueOff val="0"/>
              <a:satOff val="0"/>
              <a:lumOff val="0"/>
              <a:alphaOff val="0"/>
              <a:shade val="60000"/>
              <a:satMod val="11000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597893" y="2045303"/>
          <a:ext cx="6394994" cy="51132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00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76200" dist="50800" dir="5400000" rotWithShape="0">
            <a:srgbClr val="4E3B30">
              <a:alpha val="60000"/>
            </a:srgbClr>
          </a:outerShdw>
        </a:effectLst>
        <a:scene3d>
          <a:camera prst="orthographicFront">
            <a:rot lat="0" lon="0" rev="0"/>
          </a:camera>
          <a:lightRig rig="threePt" dir="tl">
            <a:rot lat="0" lon="0" rev="0"/>
          </a:lightRig>
        </a:scene3d>
        <a:sp3d prstMaterial="metal">
          <a:bevelT w="10000" h="10000"/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/>
            <a:t>ČÍSLO PROJEKTU: </a:t>
          </a:r>
          <a:r>
            <a:rPr lang="cs-CZ" sz="1800" b="0" kern="1200" dirty="0" smtClean="0"/>
            <a:t>CZ.1.07/1.4.00/21.1744 </a:t>
          </a:r>
          <a:endParaRPr lang="cs-CZ" sz="1800" b="0" kern="1200" dirty="0"/>
        </a:p>
      </dsp:txBody>
      <dsp:txXfrm>
        <a:off x="1597893" y="2045303"/>
        <a:ext cx="6394994" cy="511325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052E5BB-2BEC-4E5A-B082-A92E390E7369}" type="datetimeFigureOut">
              <a:rPr lang="cs-CZ" smtClean="0"/>
              <a:t>23.6.2013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957B1E1-57B7-4E68-ACE1-E51A9E643B3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7513028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78340274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957B1E1-57B7-4E68-ACE1-E51A9E643B35}" type="slidenum">
              <a:rPr lang="cs-CZ" smtClean="0"/>
              <a:t>8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7616303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A367F3-7701-4ACB-8D13-E458DE53C7B3}" type="datetimeFigureOut">
              <a:rPr lang="cs-CZ" smtClean="0"/>
              <a:t>23.6.2013</a:t>
            </a:fld>
            <a:endParaRPr lang="cs-CZ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0FE65009-3487-4BB8-BDC8-2C39DF28E73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A367F3-7701-4ACB-8D13-E458DE53C7B3}" type="datetimeFigureOut">
              <a:rPr lang="cs-CZ" smtClean="0"/>
              <a:t>23.6.2013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0FE65009-3487-4BB8-BDC8-2C39DF28E73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A367F3-7701-4ACB-8D13-E458DE53C7B3}" type="datetimeFigureOut">
              <a:rPr lang="cs-CZ" smtClean="0"/>
              <a:t>23.6.2013</a:t>
            </a:fld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E65009-3487-4BB8-BDC8-2C39DF28E73D}" type="slidenum">
              <a:rPr lang="cs-CZ" smtClean="0"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A367F3-7701-4ACB-8D13-E458DE53C7B3}" type="datetimeFigureOut">
              <a:rPr lang="cs-CZ" smtClean="0"/>
              <a:t>23.6.2013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E65009-3487-4BB8-BDC8-2C39DF28E73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A367F3-7701-4ACB-8D13-E458DE53C7B3}" type="datetimeFigureOut">
              <a:rPr lang="cs-CZ" smtClean="0"/>
              <a:t>23.6.2013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fld id="{0FE65009-3487-4BB8-BDC8-2C39DF28E73D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A367F3-7701-4ACB-8D13-E458DE53C7B3}" type="datetimeFigureOut">
              <a:rPr lang="cs-CZ" smtClean="0"/>
              <a:t>23.6.2013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E65009-3487-4BB8-BDC8-2C39DF28E73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A367F3-7701-4ACB-8D13-E458DE53C7B3}" type="datetimeFigureOut">
              <a:rPr lang="cs-CZ" smtClean="0"/>
              <a:t>23.6.2013</a:t>
            </a:fld>
            <a:endParaRPr lang="cs-CZ"/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E65009-3487-4BB8-BDC8-2C39DF28E73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A367F3-7701-4ACB-8D13-E458DE53C7B3}" type="datetimeFigureOut">
              <a:rPr lang="cs-CZ" smtClean="0"/>
              <a:t>23.6.2013</a:t>
            </a:fld>
            <a:endParaRPr lang="cs-CZ"/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E65009-3487-4BB8-BDC8-2C39DF28E73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A367F3-7701-4ACB-8D13-E458DE53C7B3}" type="datetimeFigureOut">
              <a:rPr lang="cs-CZ" smtClean="0"/>
              <a:t>23.6.2013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E65009-3487-4BB8-BDC8-2C39DF28E73D}" type="slidenum">
              <a:rPr lang="cs-CZ" smtClean="0"/>
              <a:t>‹#›</a:t>
            </a:fld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A367F3-7701-4ACB-8D13-E458DE53C7B3}" type="datetimeFigureOut">
              <a:rPr lang="cs-CZ" smtClean="0"/>
              <a:t>23.6.2013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E65009-3487-4BB8-BDC8-2C39DF28E73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A367F3-7701-4ACB-8D13-E458DE53C7B3}" type="datetimeFigureOut">
              <a:rPr lang="cs-CZ" smtClean="0"/>
              <a:t>23.6.2013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E65009-3487-4BB8-BDC8-2C39DF28E73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32A367F3-7701-4ACB-8D13-E458DE53C7B3}" type="datetimeFigureOut">
              <a:rPr lang="cs-CZ" smtClean="0"/>
              <a:t>23.6.2013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0FE65009-3487-4BB8-BDC8-2C39DF28E73D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3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wmf"/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7.wmf"/><Relationship Id="rId4" Type="http://schemas.openxmlformats.org/officeDocument/2006/relationships/image" Target="../media/image6.wmf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6.wmf"/><Relationship Id="rId3" Type="http://schemas.openxmlformats.org/officeDocument/2006/relationships/image" Target="../media/image8.png"/><Relationship Id="rId7" Type="http://schemas.openxmlformats.org/officeDocument/2006/relationships/image" Target="../media/image5.wmf"/><Relationship Id="rId2" Type="http://schemas.openxmlformats.org/officeDocument/2006/relationships/image" Target="../media/image7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1.png"/><Relationship Id="rId5" Type="http://schemas.openxmlformats.org/officeDocument/2006/relationships/image" Target="../media/image10.png"/><Relationship Id="rId4" Type="http://schemas.openxmlformats.org/officeDocument/2006/relationships/image" Target="../media/image9.png"/><Relationship Id="rId9" Type="http://schemas.openxmlformats.org/officeDocument/2006/relationships/image" Target="../media/image4.wmf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image" Target="../media/image13.jpeg"/><Relationship Id="rId3" Type="http://schemas.openxmlformats.org/officeDocument/2006/relationships/image" Target="../media/image7.wmf"/><Relationship Id="rId7" Type="http://schemas.openxmlformats.org/officeDocument/2006/relationships/image" Target="../media/image12.wmf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4.wmf"/><Relationship Id="rId11" Type="http://schemas.openxmlformats.org/officeDocument/2006/relationships/image" Target="../media/image16.jpeg"/><Relationship Id="rId5" Type="http://schemas.openxmlformats.org/officeDocument/2006/relationships/image" Target="../media/image6.wmf"/><Relationship Id="rId10" Type="http://schemas.openxmlformats.org/officeDocument/2006/relationships/image" Target="../media/image15.wmf"/><Relationship Id="rId4" Type="http://schemas.openxmlformats.org/officeDocument/2006/relationships/image" Target="../media/image5.wmf"/><Relationship Id="rId9" Type="http://schemas.openxmlformats.org/officeDocument/2006/relationships/image" Target="../media/image14.wmf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image" Target="../media/image19.png"/><Relationship Id="rId3" Type="http://schemas.openxmlformats.org/officeDocument/2006/relationships/image" Target="../media/image4.wmf"/><Relationship Id="rId7" Type="http://schemas.openxmlformats.org/officeDocument/2006/relationships/image" Target="../media/image18.png"/><Relationship Id="rId2" Type="http://schemas.openxmlformats.org/officeDocument/2006/relationships/image" Target="../media/image7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7.png"/><Relationship Id="rId5" Type="http://schemas.openxmlformats.org/officeDocument/2006/relationships/image" Target="../media/image6.wmf"/><Relationship Id="rId4" Type="http://schemas.openxmlformats.org/officeDocument/2006/relationships/image" Target="../media/image5.wmf"/><Relationship Id="rId9" Type="http://schemas.openxmlformats.org/officeDocument/2006/relationships/image" Target="../media/image20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2495314332"/>
              </p:ext>
            </p:extLst>
          </p:nvPr>
        </p:nvGraphicFramePr>
        <p:xfrm>
          <a:off x="539552" y="260648"/>
          <a:ext cx="7992888" cy="319578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0036617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43490" y="1027664"/>
            <a:ext cx="7024744" cy="601136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43492" y="1772816"/>
            <a:ext cx="6777317" cy="4059813"/>
          </a:xfrm>
        </p:spPr>
        <p:txBody>
          <a:bodyPr>
            <a:normAutofit fontScale="85000" lnSpcReduction="10000"/>
          </a:bodyPr>
          <a:lstStyle/>
          <a:p>
            <a:r>
              <a:rPr lang="cs-CZ" dirty="0" smtClean="0"/>
              <a:t>Tento materiál slouží k procvičování písmen a, e, o, u.</a:t>
            </a:r>
          </a:p>
          <a:p>
            <a:r>
              <a:rPr lang="cs-CZ" dirty="0" smtClean="0"/>
              <a:t>První snímek slouží ke čtení písmen.</a:t>
            </a:r>
          </a:p>
          <a:p>
            <a:r>
              <a:rPr lang="cs-CZ" dirty="0" smtClean="0"/>
              <a:t>Na druhém snímku přiřazují správné písmeno ke zvířátkům a osobám, které začínají stejně a následně jim přiřazují </a:t>
            </a:r>
            <a:r>
              <a:rPr lang="cs-CZ" dirty="0"/>
              <a:t>předměty podle </a:t>
            </a:r>
            <a:r>
              <a:rPr lang="cs-CZ" dirty="0" smtClean="0"/>
              <a:t>písmen.</a:t>
            </a:r>
            <a:endParaRPr lang="cs-CZ" dirty="0"/>
          </a:p>
          <a:p>
            <a:r>
              <a:rPr lang="cs-CZ" dirty="0" smtClean="0"/>
              <a:t>Materiál je využit na interaktivní tabuli.</a:t>
            </a:r>
          </a:p>
          <a:p>
            <a:r>
              <a:rPr lang="cs-CZ" dirty="0" smtClean="0"/>
              <a:t>DUM je inovativním prvkem pro výuku.</a:t>
            </a:r>
          </a:p>
          <a:p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val="269347524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CITACE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Ilustrace: kliparty </a:t>
            </a:r>
            <a:r>
              <a:rPr lang="cs-CZ" dirty="0" smtClean="0"/>
              <a:t>Microsoft PowerPoint</a:t>
            </a:r>
            <a:endParaRPr lang="cs-CZ" sz="2800" dirty="0"/>
          </a:p>
          <a:p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val="76843597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Procvičování písmen a, e, o, u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10271335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467544" y="692696"/>
            <a:ext cx="8458200" cy="914400"/>
          </a:xfrm>
        </p:spPr>
        <p:txBody>
          <a:bodyPr>
            <a:normAutofit/>
          </a:bodyPr>
          <a:lstStyle/>
          <a:p>
            <a:r>
              <a:rPr lang="cs-CZ" sz="5400" dirty="0" smtClean="0"/>
              <a:t>Písmenka  a, e, o, u slaví !</a:t>
            </a:r>
            <a:endParaRPr lang="cs-CZ" sz="5400" dirty="0"/>
          </a:p>
        </p:txBody>
      </p:sp>
      <p:sp>
        <p:nvSpPr>
          <p:cNvPr id="4" name="Obdélník 3"/>
          <p:cNvSpPr/>
          <p:nvPr/>
        </p:nvSpPr>
        <p:spPr>
          <a:xfrm>
            <a:off x="5508104" y="2110977"/>
            <a:ext cx="569387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cap="none" spc="0" dirty="0" smtClean="0">
                <a:ln w="10541" cmpd="sng">
                  <a:solidFill>
                    <a:srgbClr val="7D7D7D">
                      <a:tint val="100000"/>
                      <a:shade val="100000"/>
                      <a:satMod val="110000"/>
                    </a:srgbClr>
                  </a:solidFill>
                  <a:prstDash val="solid"/>
                </a:ln>
                <a:gradFill>
                  <a:gsLst>
                    <a:gs pos="0">
                      <a:srgbClr val="FFFFFF">
                        <a:tint val="40000"/>
                        <a:satMod val="250000"/>
                      </a:srgbClr>
                    </a:gs>
                    <a:gs pos="9000">
                      <a:srgbClr val="FFFFFF">
                        <a:tint val="52000"/>
                        <a:satMod val="300000"/>
                      </a:srgbClr>
                    </a:gs>
                    <a:gs pos="50000">
                      <a:srgbClr val="FFFFFF">
                        <a:shade val="20000"/>
                        <a:satMod val="300000"/>
                      </a:srgbClr>
                    </a:gs>
                    <a:gs pos="79000">
                      <a:srgbClr val="FFFFFF">
                        <a:tint val="52000"/>
                        <a:satMod val="300000"/>
                      </a:srgbClr>
                    </a:gs>
                    <a:gs pos="100000">
                      <a:srgbClr val="FFFFFF">
                        <a:tint val="40000"/>
                        <a:satMod val="250000"/>
                      </a:srgbClr>
                    </a:gs>
                  </a:gsLst>
                  <a:lin ang="5400000"/>
                </a:gradFill>
                <a:effectLst/>
              </a:rPr>
              <a:t>a</a:t>
            </a:r>
            <a:endParaRPr lang="cs-CZ" sz="5400" b="1" cap="none" spc="0" dirty="0">
              <a:ln w="10541" cmpd="sng">
                <a:solidFill>
                  <a:srgbClr val="7D7D7D">
                    <a:tint val="100000"/>
                    <a:shade val="100000"/>
                    <a:satMod val="110000"/>
                  </a:srgbClr>
                </a:solidFill>
                <a:prstDash val="solid"/>
              </a:ln>
              <a:gradFill>
                <a:gsLst>
                  <a:gs pos="0">
                    <a:srgbClr val="FFFFFF">
                      <a:tint val="40000"/>
                      <a:satMod val="250000"/>
                    </a:srgbClr>
                  </a:gs>
                  <a:gs pos="9000">
                    <a:srgbClr val="FFFFFF">
                      <a:tint val="52000"/>
                      <a:satMod val="300000"/>
                    </a:srgbClr>
                  </a:gs>
                  <a:gs pos="50000">
                    <a:srgbClr val="FFFFFF">
                      <a:shade val="20000"/>
                      <a:satMod val="300000"/>
                    </a:srgbClr>
                  </a:gs>
                  <a:gs pos="79000">
                    <a:srgbClr val="FFFFFF">
                      <a:tint val="52000"/>
                      <a:satMod val="300000"/>
                    </a:srgbClr>
                  </a:gs>
                  <a:gs pos="100000">
                    <a:srgbClr val="FFFFFF">
                      <a:tint val="40000"/>
                      <a:satMod val="250000"/>
                    </a:srgbClr>
                  </a:gs>
                </a:gsLst>
                <a:lin ang="5400000"/>
              </a:gradFill>
              <a:effectLst/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5714001" y="4352330"/>
            <a:ext cx="569387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0000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a</a:t>
            </a:r>
            <a:endParaRPr lang="cs-CZ" sz="5400" b="1" cap="all" spc="0" dirty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solidFill>
                <a:srgbClr val="FF0000"/>
              </a:solidFill>
              <a:effectLst>
                <a:reflection blurRad="12700" stA="28000" endPos="45000" dist="1000" dir="5400000" sy="-100000" algn="bl" rotWithShape="0"/>
              </a:effectLst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1403648" y="2276872"/>
            <a:ext cx="684803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flat" dir="t">
                <a:rot lat="0" lon="0" rev="18900000"/>
              </a:lightRig>
            </a:scene3d>
            <a:sp3d extrusionH="31750" contourW="6350" prstMaterial="powder">
              <a:bevelT w="19050" h="19050" prst="angle"/>
              <a:contourClr>
                <a:schemeClr val="accent3">
                  <a:tint val="100000"/>
                  <a:shade val="100000"/>
                  <a:satMod val="100000"/>
                  <a:hueMod val="100000"/>
                </a:schemeClr>
              </a:contourClr>
            </a:sp3d>
          </a:bodyPr>
          <a:lstStyle/>
          <a:p>
            <a:pPr algn="ctr"/>
            <a:r>
              <a:rPr lang="cs-CZ" sz="5400" b="1" cap="none" spc="0" dirty="0" smtClean="0">
                <a:ln/>
                <a:solidFill>
                  <a:schemeClr val="accent3"/>
                </a:solidFill>
                <a:effectLst/>
              </a:rPr>
              <a:t>A</a:t>
            </a:r>
            <a:endParaRPr lang="cs-CZ" sz="5400" b="1" cap="none" spc="0" dirty="0">
              <a:ln/>
              <a:solidFill>
                <a:schemeClr val="accent3"/>
              </a:solidFill>
              <a:effectLst/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2339752" y="4077072"/>
            <a:ext cx="569387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5400" b="1" cap="none" spc="0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a</a:t>
            </a:r>
            <a:endParaRPr lang="cs-CZ" sz="5400" b="1" cap="none" spc="0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1139331" y="3677914"/>
            <a:ext cx="607859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cap="none" spc="0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  <a:effectLst/>
              </a:rPr>
              <a:t>o</a:t>
            </a:r>
            <a:endParaRPr lang="cs-CZ" sz="5400" b="1" cap="none" spc="0" dirty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gradFill>
                <a:gsLst>
                  <a:gs pos="0">
                    <a:schemeClr val="accent1">
                      <a:tint val="40000"/>
                      <a:satMod val="250000"/>
                    </a:schemeClr>
                  </a:gs>
                  <a:gs pos="9000">
                    <a:schemeClr val="accent1">
                      <a:tint val="52000"/>
                      <a:satMod val="300000"/>
                    </a:schemeClr>
                  </a:gs>
                  <a:gs pos="50000">
                    <a:schemeClr val="accent1">
                      <a:shade val="20000"/>
                      <a:satMod val="300000"/>
                    </a:schemeClr>
                  </a:gs>
                  <a:gs pos="79000">
                    <a:schemeClr val="accent1">
                      <a:tint val="52000"/>
                      <a:satMod val="300000"/>
                    </a:schemeClr>
                  </a:gs>
                  <a:gs pos="100000">
                    <a:schemeClr val="accent1">
                      <a:tint val="40000"/>
                      <a:satMod val="250000"/>
                    </a:schemeClr>
                  </a:gs>
                </a:gsLst>
                <a:lin ang="5400000"/>
              </a:gradFill>
              <a:effectLst/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6372200" y="3615407"/>
            <a:ext cx="646331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brightRoom" dir="t"/>
            </a:scene3d>
            <a:sp3d contourW="6350" prstMaterial="plastic">
              <a:bevelT w="20320" h="20320" prst="angle"/>
              <a:contourClr>
                <a:schemeClr val="accent1">
                  <a:tint val="100000"/>
                  <a:shade val="100000"/>
                  <a:hueMod val="100000"/>
                  <a:satMod val="100000"/>
                </a:schemeClr>
              </a:contourClr>
            </a:sp3d>
          </a:bodyPr>
          <a:lstStyle/>
          <a:p>
            <a:pPr algn="ctr"/>
            <a:r>
              <a:rPr lang="cs-CZ" sz="5400" b="1" cap="all" spc="0" dirty="0" smtClean="0">
                <a:ln/>
                <a:solidFill>
                  <a:schemeClr val="accent1"/>
                </a:solidFill>
                <a:effectLst>
                  <a:outerShdw blurRad="19685" dist="12700" dir="5400000" algn="tl" rotWithShape="0">
                    <a:schemeClr val="accent1">
                      <a:satMod val="130000"/>
                      <a:alpha val="60000"/>
                    </a:schemeClr>
                  </a:outerShdw>
                  <a:reflection blurRad="10000" stA="55000" endPos="48000" dist="500" dir="5400000" sy="-100000" algn="bl" rotWithShape="0"/>
                </a:effectLst>
              </a:rPr>
              <a:t>e</a:t>
            </a:r>
            <a:endParaRPr lang="cs-CZ" sz="5400" b="1" cap="all" spc="0" dirty="0">
              <a:ln/>
              <a:solidFill>
                <a:schemeClr val="accent1"/>
              </a:solidFill>
              <a:effectLst>
                <a:outerShdw blurRad="19685" dist="12700" dir="5400000" algn="tl" rotWithShape="0">
                  <a:schemeClr val="accent1">
                    <a:satMod val="130000"/>
                    <a:alpha val="60000"/>
                  </a:schemeClr>
                </a:outerShdw>
                <a:reflection blurRad="10000" stA="55000" endPos="48000" dist="500" dir="5400000" sy="-100000" algn="bl" rotWithShape="0"/>
              </a:effectLst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2624445" y="2962870"/>
            <a:ext cx="684803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cap="none" spc="0" dirty="0" smtClean="0">
                <a:ln w="31550" cmpd="sng">
                  <a:gradFill>
                    <a:gsLst>
                      <a:gs pos="25000">
                        <a:schemeClr val="accent1">
                          <a:shade val="25000"/>
                          <a:satMod val="190000"/>
                        </a:schemeClr>
                      </a:gs>
                      <a:gs pos="80000">
                        <a:schemeClr val="accent1">
                          <a:tint val="75000"/>
                          <a:satMod val="19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rgbClr val="FFFFFF"/>
                </a:solidFill>
                <a:effectLst>
                  <a:outerShdw blurRad="41275" dist="12700" dir="12000000" algn="tl" rotWithShape="0">
                    <a:srgbClr val="000000">
                      <a:alpha val="40000"/>
                    </a:srgbClr>
                  </a:outerShdw>
                </a:effectLst>
              </a:rPr>
              <a:t>A</a:t>
            </a:r>
            <a:endParaRPr lang="cs-CZ" sz="5400" b="1" cap="none" spc="0" dirty="0">
              <a:ln w="31550" cmpd="sng">
                <a:gradFill>
                  <a:gsLst>
                    <a:gs pos="25000">
                      <a:schemeClr val="accent1">
                        <a:shade val="25000"/>
                        <a:satMod val="190000"/>
                      </a:schemeClr>
                    </a:gs>
                    <a:gs pos="80000">
                      <a:schemeClr val="accent1">
                        <a:tint val="75000"/>
                        <a:satMod val="190000"/>
                      </a:schemeClr>
                    </a:gs>
                  </a:gsLst>
                  <a:lin ang="5400000"/>
                </a:gradFill>
                <a:prstDash val="solid"/>
              </a:ln>
              <a:solidFill>
                <a:srgbClr val="FFFFFF"/>
              </a:solidFill>
              <a:effectLst>
                <a:outerShdw blurRad="41275" dist="12700" dir="120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13" name="Obdélník 12"/>
          <p:cNvSpPr/>
          <p:nvPr/>
        </p:nvSpPr>
        <p:spPr>
          <a:xfrm>
            <a:off x="7164288" y="2572642"/>
            <a:ext cx="684803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flat" dir="t">
                <a:rot lat="0" lon="0" rev="18900000"/>
              </a:lightRig>
            </a:scene3d>
            <a:sp3d extrusionH="31750" contourW="6350" prstMaterial="powder">
              <a:bevelT w="19050" h="19050" prst="angle"/>
              <a:contourClr>
                <a:schemeClr val="accent3">
                  <a:tint val="100000"/>
                  <a:shade val="100000"/>
                  <a:satMod val="100000"/>
                  <a:hueMod val="100000"/>
                </a:schemeClr>
              </a:contourClr>
            </a:sp3d>
          </a:bodyPr>
          <a:lstStyle/>
          <a:p>
            <a:pPr algn="ctr"/>
            <a:r>
              <a:rPr lang="cs-CZ" sz="5400" b="1" cap="none" spc="0" dirty="0" smtClean="0">
                <a:ln/>
                <a:solidFill>
                  <a:schemeClr val="accent3"/>
                </a:solidFill>
                <a:effectLst/>
              </a:rPr>
              <a:t>U</a:t>
            </a:r>
            <a:endParaRPr lang="cs-CZ" sz="5400" b="1" cap="none" spc="0" dirty="0">
              <a:ln/>
              <a:solidFill>
                <a:schemeClr val="accent3"/>
              </a:solidFill>
              <a:effectLst/>
            </a:endParaRPr>
          </a:p>
        </p:txBody>
      </p:sp>
      <p:sp>
        <p:nvSpPr>
          <p:cNvPr id="15" name="Obdélník 14"/>
          <p:cNvSpPr/>
          <p:nvPr/>
        </p:nvSpPr>
        <p:spPr>
          <a:xfrm>
            <a:off x="4175945" y="4876502"/>
            <a:ext cx="652743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5400" b="1" cap="none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E</a:t>
            </a:r>
            <a:endParaRPr lang="cs-CZ" sz="5400" b="1" cap="none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16" name="Obdélník 15"/>
          <p:cNvSpPr/>
          <p:nvPr/>
        </p:nvSpPr>
        <p:spPr>
          <a:xfrm>
            <a:off x="3606558" y="1877714"/>
            <a:ext cx="569387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cap="none" spc="0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  <a:effectLst/>
              </a:rPr>
              <a:t>e</a:t>
            </a:r>
            <a:endParaRPr lang="cs-CZ" sz="5400" b="1" cap="none" spc="0" dirty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gradFill>
                <a:gsLst>
                  <a:gs pos="0">
                    <a:schemeClr val="accent1">
                      <a:tint val="40000"/>
                      <a:satMod val="250000"/>
                    </a:schemeClr>
                  </a:gs>
                  <a:gs pos="9000">
                    <a:schemeClr val="accent1">
                      <a:tint val="52000"/>
                      <a:satMod val="300000"/>
                    </a:schemeClr>
                  </a:gs>
                  <a:gs pos="50000">
                    <a:schemeClr val="accent1">
                      <a:shade val="20000"/>
                      <a:satMod val="300000"/>
                    </a:schemeClr>
                  </a:gs>
                  <a:gs pos="79000">
                    <a:schemeClr val="accent1">
                      <a:tint val="52000"/>
                      <a:satMod val="300000"/>
                    </a:schemeClr>
                  </a:gs>
                  <a:gs pos="100000">
                    <a:schemeClr val="accent1">
                      <a:tint val="40000"/>
                      <a:satMod val="250000"/>
                    </a:schemeClr>
                  </a:gs>
                </a:gsLst>
                <a:lin ang="5400000"/>
              </a:gradFill>
              <a:effectLst/>
            </a:endParaRPr>
          </a:p>
        </p:txBody>
      </p:sp>
      <p:sp>
        <p:nvSpPr>
          <p:cNvPr id="17" name="Obdélník 16"/>
          <p:cNvSpPr/>
          <p:nvPr/>
        </p:nvSpPr>
        <p:spPr>
          <a:xfrm>
            <a:off x="4287306" y="2967335"/>
            <a:ext cx="569387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cap="none" spc="0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  <a:effectLst/>
              </a:rPr>
              <a:t>a</a:t>
            </a:r>
            <a:endParaRPr lang="cs-CZ" sz="5400" b="1" cap="none" spc="0" dirty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gradFill>
                <a:gsLst>
                  <a:gs pos="0">
                    <a:schemeClr val="accent1">
                      <a:tint val="40000"/>
                      <a:satMod val="250000"/>
                    </a:schemeClr>
                  </a:gs>
                  <a:gs pos="9000">
                    <a:schemeClr val="accent1">
                      <a:tint val="52000"/>
                      <a:satMod val="300000"/>
                    </a:schemeClr>
                  </a:gs>
                  <a:gs pos="50000">
                    <a:schemeClr val="accent1">
                      <a:shade val="20000"/>
                      <a:satMod val="300000"/>
                    </a:schemeClr>
                  </a:gs>
                  <a:gs pos="79000">
                    <a:schemeClr val="accent1">
                      <a:tint val="52000"/>
                      <a:satMod val="300000"/>
                    </a:schemeClr>
                  </a:gs>
                  <a:gs pos="100000">
                    <a:schemeClr val="accent1">
                      <a:tint val="40000"/>
                      <a:satMod val="250000"/>
                    </a:schemeClr>
                  </a:gs>
                </a:gsLst>
                <a:lin ang="5400000"/>
              </a:gradFill>
              <a:effectLst/>
            </a:endParaRPr>
          </a:p>
        </p:txBody>
      </p:sp>
      <p:sp>
        <p:nvSpPr>
          <p:cNvPr id="18" name="Obdélník 17"/>
          <p:cNvSpPr/>
          <p:nvPr/>
        </p:nvSpPr>
        <p:spPr>
          <a:xfrm>
            <a:off x="7379229" y="5295305"/>
            <a:ext cx="569387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cap="none" spc="0" dirty="0" smtClean="0">
                <a:ln w="24500" cmpd="dbl">
                  <a:solidFill>
                    <a:schemeClr val="accent2">
                      <a:shade val="85000"/>
                      <a:satMod val="155000"/>
                    </a:schemeClr>
                  </a:solidFill>
                  <a:prstDash val="solid"/>
                  <a:miter lim="800000"/>
                </a:ln>
                <a:gradFill>
                  <a:gsLst>
                    <a:gs pos="10000">
                      <a:schemeClr val="accent2">
                        <a:tint val="10000"/>
                        <a:satMod val="155000"/>
                      </a:schemeClr>
                    </a:gs>
                    <a:gs pos="60000">
                      <a:schemeClr val="accent2">
                        <a:tint val="30000"/>
                        <a:satMod val="155000"/>
                      </a:schemeClr>
                    </a:gs>
                    <a:gs pos="100000">
                      <a:schemeClr val="accent2">
                        <a:tint val="73000"/>
                        <a:satMod val="155000"/>
                      </a:schemeClr>
                    </a:gs>
                  </a:gsLst>
                  <a:lin ang="5400000"/>
                </a:gradFill>
                <a:effectLst>
                  <a:outerShdw blurRad="38100" dist="38100" dir="7020000" algn="tl">
                    <a:srgbClr val="000000">
                      <a:alpha val="35000"/>
                    </a:srgbClr>
                  </a:outerShdw>
                </a:effectLst>
              </a:rPr>
              <a:t>e</a:t>
            </a:r>
            <a:endParaRPr lang="cs-CZ" sz="5400" b="1" cap="none" spc="0" dirty="0">
              <a:ln w="24500" cmpd="dbl">
                <a:solidFill>
                  <a:schemeClr val="accent2">
                    <a:shade val="85000"/>
                    <a:satMod val="155000"/>
                  </a:schemeClr>
                </a:solidFill>
                <a:prstDash val="solid"/>
                <a:miter lim="800000"/>
              </a:ln>
              <a:gradFill>
                <a:gsLst>
                  <a:gs pos="10000">
                    <a:schemeClr val="accent2">
                      <a:tint val="10000"/>
                      <a:satMod val="155000"/>
                    </a:schemeClr>
                  </a:gs>
                  <a:gs pos="60000">
                    <a:schemeClr val="accent2">
                      <a:tint val="30000"/>
                      <a:satMod val="155000"/>
                    </a:schemeClr>
                  </a:gs>
                  <a:gs pos="100000">
                    <a:schemeClr val="accent2">
                      <a:tint val="73000"/>
                      <a:satMod val="155000"/>
                    </a:schemeClr>
                  </a:gs>
                </a:gsLst>
                <a:lin ang="5400000"/>
              </a:gradFill>
              <a:effectLst>
                <a:outerShdw blurRad="38100" dist="38100" dir="7020000" algn="tl">
                  <a:srgbClr val="000000">
                    <a:alpha val="35000"/>
                  </a:srgbClr>
                </a:outerShdw>
              </a:effectLst>
            </a:endParaRPr>
          </a:p>
        </p:txBody>
      </p:sp>
      <p:sp>
        <p:nvSpPr>
          <p:cNvPr id="19" name="Obdélník 18"/>
          <p:cNvSpPr/>
          <p:nvPr/>
        </p:nvSpPr>
        <p:spPr>
          <a:xfrm>
            <a:off x="1403648" y="5312420"/>
            <a:ext cx="607859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cap="none" spc="0" dirty="0" smtClean="0">
                <a:ln w="24500" cmpd="dbl">
                  <a:solidFill>
                    <a:schemeClr val="accent2">
                      <a:shade val="85000"/>
                      <a:satMod val="155000"/>
                    </a:schemeClr>
                  </a:solidFill>
                  <a:prstDash val="solid"/>
                  <a:miter lim="800000"/>
                </a:ln>
                <a:gradFill>
                  <a:gsLst>
                    <a:gs pos="10000">
                      <a:schemeClr val="accent2">
                        <a:tint val="10000"/>
                        <a:satMod val="155000"/>
                      </a:schemeClr>
                    </a:gs>
                    <a:gs pos="60000">
                      <a:schemeClr val="accent2">
                        <a:tint val="30000"/>
                        <a:satMod val="155000"/>
                      </a:schemeClr>
                    </a:gs>
                    <a:gs pos="100000">
                      <a:schemeClr val="accent2">
                        <a:tint val="73000"/>
                        <a:satMod val="155000"/>
                      </a:schemeClr>
                    </a:gs>
                  </a:gsLst>
                  <a:lin ang="5400000"/>
                </a:gradFill>
                <a:effectLst>
                  <a:outerShdw blurRad="38100" dist="38100" dir="7020000" algn="tl">
                    <a:srgbClr val="000000">
                      <a:alpha val="35000"/>
                    </a:srgbClr>
                  </a:outerShdw>
                </a:effectLst>
              </a:rPr>
              <a:t>u</a:t>
            </a:r>
            <a:endParaRPr lang="cs-CZ" sz="5400" b="1" cap="none" spc="0" dirty="0">
              <a:ln w="24500" cmpd="dbl">
                <a:solidFill>
                  <a:schemeClr val="accent2">
                    <a:shade val="85000"/>
                    <a:satMod val="155000"/>
                  </a:schemeClr>
                </a:solidFill>
                <a:prstDash val="solid"/>
                <a:miter lim="800000"/>
              </a:ln>
              <a:gradFill>
                <a:gsLst>
                  <a:gs pos="10000">
                    <a:schemeClr val="accent2">
                      <a:tint val="10000"/>
                      <a:satMod val="155000"/>
                    </a:schemeClr>
                  </a:gs>
                  <a:gs pos="60000">
                    <a:schemeClr val="accent2">
                      <a:tint val="30000"/>
                      <a:satMod val="155000"/>
                    </a:schemeClr>
                  </a:gs>
                  <a:gs pos="100000">
                    <a:schemeClr val="accent2">
                      <a:tint val="73000"/>
                      <a:satMod val="155000"/>
                    </a:schemeClr>
                  </a:gs>
                </a:gsLst>
                <a:lin ang="5400000"/>
              </a:gradFill>
              <a:effectLst>
                <a:outerShdw blurRad="38100" dist="38100" dir="7020000" algn="tl">
                  <a:srgbClr val="000000">
                    <a:alpha val="35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192965084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4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Motion origin="layout" path="M 0.0 0.0 L 0.0 -0.07213" pathEditMode="relative" ptsTypes="">
                                      <p:cBhvr>
                                        <p:cTn id="6" dur="250" accel="500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Rot by="1500000">
                                      <p:cBhvr>
                                        <p:cTn id="7" dur="12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8" dur="125" fill="hold">
                                          <p:stCondLst>
                                            <p:cond delay="125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9" dur="125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500000">
                                      <p:cBhvr>
                                        <p:cTn id="10" dur="125" fill="hold">
                                          <p:stCondLst>
                                            <p:cond delay="375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4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Motion origin="layout" path="M 0.0 0.0 L 0.0 -0.07213" pathEditMode="relative" ptsTypes="">
                                      <p:cBhvr>
                                        <p:cTn id="14" dur="250" accel="500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Rot by="1500000">
                                      <p:cBhvr>
                                        <p:cTn id="15" dur="12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16" dur="125" fill="hold">
                                          <p:stCondLst>
                                            <p:cond delay="125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17" dur="125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500000">
                                      <p:cBhvr>
                                        <p:cTn id="18" dur="125" fill="hold">
                                          <p:stCondLst>
                                            <p:cond delay="375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34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Motion origin="layout" path="M 0.0 0.0 L 0.0 -0.07213" pathEditMode="relative" ptsTypes="">
                                      <p:cBhvr>
                                        <p:cTn id="22" dur="250" accel="500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Rot by="1500000">
                                      <p:cBhvr>
                                        <p:cTn id="23" dur="12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24" dur="125" fill="hold">
                                          <p:stCondLst>
                                            <p:cond delay="125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25" dur="125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500000">
                                      <p:cBhvr>
                                        <p:cTn id="26" dur="125" fill="hold">
                                          <p:stCondLst>
                                            <p:cond delay="375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34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Motion origin="layout" path="M 0.0 0.0 L 0.0 -0.07213" pathEditMode="relative" ptsTypes="">
                                      <p:cBhvr>
                                        <p:cTn id="30" dur="250" accel="500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Rot by="1500000">
                                      <p:cBhvr>
                                        <p:cTn id="31" dur="12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32" dur="125" fill="hold">
                                          <p:stCondLst>
                                            <p:cond delay="125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33" dur="125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500000">
                                      <p:cBhvr>
                                        <p:cTn id="34" dur="125" fill="hold">
                                          <p:stCondLst>
                                            <p:cond delay="375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34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Motion origin="layout" path="M 0.0 0.0 L 0.0 -0.07213" pathEditMode="relative" ptsTypes="">
                                      <p:cBhvr>
                                        <p:cTn id="38" dur="250" accel="500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Rot by="1500000">
                                      <p:cBhvr>
                                        <p:cTn id="39" dur="12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40" dur="125" fill="hold">
                                          <p:stCondLst>
                                            <p:cond delay="125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41" dur="125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500000">
                                      <p:cBhvr>
                                        <p:cTn id="42" dur="125" fill="hold">
                                          <p:stCondLst>
                                            <p:cond delay="375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34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Motion origin="layout" path="M 0.0 0.0 L 0.0 -0.07213" pathEditMode="relative" ptsTypes="">
                                      <p:cBhvr>
                                        <p:cTn id="46" dur="250" accel="500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Rot by="1500000">
                                      <p:cBhvr>
                                        <p:cTn id="47" dur="12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48" dur="125" fill="hold">
                                          <p:stCondLst>
                                            <p:cond delay="125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49" dur="125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500000">
                                      <p:cBhvr>
                                        <p:cTn id="50" dur="125" fill="hold">
                                          <p:stCondLst>
                                            <p:cond delay="375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34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Motion origin="layout" path="M 0.0 0.0 L 0.0 -0.07213" pathEditMode="relative" ptsTypes="">
                                      <p:cBhvr>
                                        <p:cTn id="54" dur="250" accel="500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Rot by="1500000">
                                      <p:cBhvr>
                                        <p:cTn id="55" dur="12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56" dur="125" fill="hold">
                                          <p:stCondLst>
                                            <p:cond delay="125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57" dur="125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500000">
                                      <p:cBhvr>
                                        <p:cTn id="58" dur="125" fill="hold">
                                          <p:stCondLst>
                                            <p:cond delay="375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34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Motion origin="layout" path="M 0.0 0.0 L 0.0 -0.07213" pathEditMode="relative" ptsTypes="">
                                      <p:cBhvr>
                                        <p:cTn id="62" dur="250" accel="500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Rot by="1500000">
                                      <p:cBhvr>
                                        <p:cTn id="63" dur="12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64" dur="125" fill="hold">
                                          <p:stCondLst>
                                            <p:cond delay="125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65" dur="125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500000">
                                      <p:cBhvr>
                                        <p:cTn id="66" dur="125" fill="hold">
                                          <p:stCondLst>
                                            <p:cond delay="375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34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Motion origin="layout" path="M 0.0 0.0 L 0.0 -0.07213" pathEditMode="relative" ptsTypes="">
                                      <p:cBhvr>
                                        <p:cTn id="70" dur="250" accel="500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Rot by="1500000">
                                      <p:cBhvr>
                                        <p:cTn id="71" dur="12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72" dur="125" fill="hold">
                                          <p:stCondLst>
                                            <p:cond delay="125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73" dur="125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500000">
                                      <p:cBhvr>
                                        <p:cTn id="74" dur="125" fill="hold">
                                          <p:stCondLst>
                                            <p:cond delay="375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34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Motion origin="layout" path="M 0.0 0.0 L 0.0 -0.07213" pathEditMode="relative" ptsTypes="">
                                      <p:cBhvr>
                                        <p:cTn id="78" dur="250" accel="500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Rot by="1500000">
                                      <p:cBhvr>
                                        <p:cTn id="79" dur="12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80" dur="125" fill="hold">
                                          <p:stCondLst>
                                            <p:cond delay="125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81" dur="125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500000">
                                      <p:cBhvr>
                                        <p:cTn id="82" dur="125" fill="hold">
                                          <p:stCondLst>
                                            <p:cond delay="375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3" fill="hold">
                      <p:stCondLst>
                        <p:cond delay="indefinite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34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Motion origin="layout" path="M 0.0 0.0 L 0.0 -0.07213" pathEditMode="relative" ptsTypes="">
                                      <p:cBhvr>
                                        <p:cTn id="86" dur="250" accel="500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Rot by="1500000">
                                      <p:cBhvr>
                                        <p:cTn id="87" dur="12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88" dur="125" fill="hold">
                                          <p:stCondLst>
                                            <p:cond delay="125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89" dur="125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500000">
                                      <p:cBhvr>
                                        <p:cTn id="90" dur="125" fill="hold">
                                          <p:stCondLst>
                                            <p:cond delay="375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1" fill="hold">
                      <p:stCondLst>
                        <p:cond delay="indefinite"/>
                      </p:stCondLst>
                      <p:childTnLst>
                        <p:par>
                          <p:cTn id="92" fill="hold">
                            <p:stCondLst>
                              <p:cond delay="0"/>
                            </p:stCondLst>
                            <p:childTnLst>
                              <p:par>
                                <p:cTn id="93" presetID="34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Motion origin="layout" path="M 0.0 0.0 L 0.0 -0.07213" pathEditMode="relative" ptsTypes="">
                                      <p:cBhvr>
                                        <p:cTn id="94" dur="250" accel="500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Rot by="1500000">
                                      <p:cBhvr>
                                        <p:cTn id="95" dur="12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96" dur="125" fill="hold">
                                          <p:stCondLst>
                                            <p:cond delay="125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97" dur="125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500000">
                                      <p:cBhvr>
                                        <p:cTn id="98" dur="125" fill="hold">
                                          <p:stCondLst>
                                            <p:cond delay="375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9" fill="hold">
                      <p:stCondLst>
                        <p:cond delay="indefinite"/>
                      </p:stCondLst>
                      <p:childTnLst>
                        <p:par>
                          <p:cTn id="100" fill="hold">
                            <p:stCondLst>
                              <p:cond delay="0"/>
                            </p:stCondLst>
                            <p:childTnLst>
                              <p:par>
                                <p:cTn id="101" presetID="34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Motion origin="layout" path="M 0.0 0.0 L 0.0 -0.07213" pathEditMode="relative" ptsTypes="">
                                      <p:cBhvr>
                                        <p:cTn id="102" dur="250" accel="500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Rot by="1500000">
                                      <p:cBhvr>
                                        <p:cTn id="103" dur="12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104" dur="125" fill="hold">
                                          <p:stCondLst>
                                            <p:cond delay="125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105" dur="125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500000">
                                      <p:cBhvr>
                                        <p:cTn id="106" dur="125" fill="hold">
                                          <p:stCondLst>
                                            <p:cond delay="375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6" grpId="0"/>
      <p:bldP spid="7" grpId="0"/>
      <p:bldP spid="10" grpId="0"/>
      <p:bldP spid="11" grpId="0"/>
      <p:bldP spid="12" grpId="0"/>
      <p:bldP spid="13" grpId="0"/>
      <p:bldP spid="15" grpId="0"/>
      <p:bldP spid="16" grpId="0"/>
      <p:bldP spid="17" grpId="0"/>
      <p:bldP spid="18" grpId="0"/>
      <p:bldP spid="19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C:\Users\Blanka\AppData\Local\Microsoft\Windows\Temporary Internet Files\Content.IE5\9CI58C3C\MC900017021[1].wmf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512" y="3403306"/>
            <a:ext cx="1494130" cy="237561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Blanka\AppData\Local\Microsoft\Windows\Temporary Internet Files\Content.IE5\RY8LQHHK\MC900192247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67744" y="3447521"/>
            <a:ext cx="2004732" cy="218021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Users\Blanka\AppData\Local\Microsoft\Windows\Temporary Internet Files\Content.IE5\1LXY696J\MC900397284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72476" y="3560660"/>
            <a:ext cx="2243740" cy="19539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C:\Users\Blanka\AppData\Local\Microsoft\Windows\Temporary Internet Files\Content.IE5\RY8LQHHK\MC900030471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92280" y="3430926"/>
            <a:ext cx="1618973" cy="266193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251520" y="5867022"/>
            <a:ext cx="1940843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err="1" smtClean="0"/>
              <a:t>eskymák</a:t>
            </a:r>
            <a:endParaRPr lang="cs-CZ" sz="32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2406014" y="5627732"/>
            <a:ext cx="172819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opice</a:t>
            </a:r>
            <a:endParaRPr lang="cs-CZ" sz="36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4860032" y="5697745"/>
            <a:ext cx="194421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Uršula</a:t>
            </a:r>
            <a:endParaRPr lang="cs-CZ" sz="36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6696431" y="5920120"/>
            <a:ext cx="2410669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/>
              <a:t>andulka</a:t>
            </a:r>
            <a:endParaRPr lang="cs-CZ" sz="4000" dirty="0"/>
          </a:p>
        </p:txBody>
      </p:sp>
      <p:sp>
        <p:nvSpPr>
          <p:cNvPr id="8" name="Obdélník 7"/>
          <p:cNvSpPr/>
          <p:nvPr/>
        </p:nvSpPr>
        <p:spPr>
          <a:xfrm>
            <a:off x="898775" y="260648"/>
            <a:ext cx="646331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cap="none" spc="300" dirty="0" smtClean="0">
                <a:ln w="11430" cmpd="sng">
                  <a:solidFill>
                    <a:schemeClr val="accent1">
                      <a:tint val="10000"/>
                    </a:schemeClr>
                  </a:solidFill>
                  <a:prstDash val="solid"/>
                  <a:miter lim="800000"/>
                </a:ln>
                <a:gradFill>
                  <a:gsLst>
                    <a:gs pos="10000">
                      <a:schemeClr val="accent1">
                        <a:tint val="83000"/>
                        <a:shade val="100000"/>
                        <a:satMod val="200000"/>
                      </a:schemeClr>
                    </a:gs>
                    <a:gs pos="75000">
                      <a:schemeClr val="accent1">
                        <a:tint val="100000"/>
                        <a:shade val="50000"/>
                        <a:satMod val="150000"/>
                      </a:schemeClr>
                    </a:gs>
                  </a:gsLst>
                  <a:lin ang="5400000"/>
                </a:gradFill>
                <a:effectLst>
                  <a:glow rad="45500">
                    <a:schemeClr val="accent1">
                      <a:satMod val="220000"/>
                      <a:alpha val="35000"/>
                    </a:schemeClr>
                  </a:glow>
                </a:effectLst>
              </a:rPr>
              <a:t>o</a:t>
            </a:r>
            <a:endParaRPr lang="cs-CZ" sz="5400" b="1" cap="none" spc="300" dirty="0">
              <a:ln w="11430" cmpd="sng">
                <a:solidFill>
                  <a:schemeClr val="accent1">
                    <a:tint val="10000"/>
                  </a:schemeClr>
                </a:solidFill>
                <a:prstDash val="solid"/>
                <a:miter lim="800000"/>
              </a:ln>
              <a:gradFill>
                <a:gsLst>
                  <a:gs pos="10000">
                    <a:schemeClr val="accent1">
                      <a:tint val="83000"/>
                      <a:shade val="100000"/>
                      <a:satMod val="200000"/>
                    </a:schemeClr>
                  </a:gs>
                  <a:gs pos="75000">
                    <a:schemeClr val="accent1">
                      <a:tint val="100000"/>
                      <a:shade val="50000"/>
                      <a:satMod val="150000"/>
                    </a:schemeClr>
                  </a:gs>
                </a:gsLst>
                <a:lin ang="5400000"/>
              </a:gradFill>
              <a:effectLst>
                <a:glow rad="45500">
                  <a:schemeClr val="accent1">
                    <a:satMod val="220000"/>
                    <a:alpha val="35000"/>
                  </a:schemeClr>
                </a:glow>
              </a:effectLst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1699498" y="299045"/>
            <a:ext cx="569387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cap="none" spc="0" dirty="0" smtClean="0">
                <a:ln w="24500" cmpd="dbl">
                  <a:solidFill>
                    <a:schemeClr val="accent2">
                      <a:shade val="85000"/>
                      <a:satMod val="155000"/>
                    </a:schemeClr>
                  </a:solidFill>
                  <a:prstDash val="solid"/>
                  <a:miter lim="800000"/>
                </a:ln>
                <a:gradFill>
                  <a:gsLst>
                    <a:gs pos="10000">
                      <a:schemeClr val="accent2">
                        <a:tint val="10000"/>
                        <a:satMod val="155000"/>
                      </a:schemeClr>
                    </a:gs>
                    <a:gs pos="60000">
                      <a:schemeClr val="accent2">
                        <a:tint val="30000"/>
                        <a:satMod val="155000"/>
                      </a:schemeClr>
                    </a:gs>
                    <a:gs pos="100000">
                      <a:schemeClr val="accent2">
                        <a:tint val="73000"/>
                        <a:satMod val="155000"/>
                      </a:schemeClr>
                    </a:gs>
                  </a:gsLst>
                  <a:lin ang="5400000"/>
                </a:gradFill>
                <a:effectLst>
                  <a:outerShdw blurRad="38100" dist="38100" dir="7020000" algn="tl">
                    <a:srgbClr val="000000">
                      <a:alpha val="35000"/>
                    </a:srgbClr>
                  </a:outerShdw>
                </a:effectLst>
              </a:rPr>
              <a:t>a</a:t>
            </a:r>
            <a:endParaRPr lang="cs-CZ" sz="5400" b="1" cap="none" spc="0" dirty="0">
              <a:ln w="24500" cmpd="dbl">
                <a:solidFill>
                  <a:schemeClr val="accent2">
                    <a:shade val="85000"/>
                    <a:satMod val="155000"/>
                  </a:schemeClr>
                </a:solidFill>
                <a:prstDash val="solid"/>
                <a:miter lim="800000"/>
              </a:ln>
              <a:gradFill>
                <a:gsLst>
                  <a:gs pos="10000">
                    <a:schemeClr val="accent2">
                      <a:tint val="10000"/>
                      <a:satMod val="155000"/>
                    </a:schemeClr>
                  </a:gs>
                  <a:gs pos="60000">
                    <a:schemeClr val="accent2">
                      <a:tint val="30000"/>
                      <a:satMod val="155000"/>
                    </a:schemeClr>
                  </a:gs>
                  <a:gs pos="100000">
                    <a:schemeClr val="accent2">
                      <a:tint val="73000"/>
                      <a:satMod val="155000"/>
                    </a:schemeClr>
                  </a:gs>
                </a:gsLst>
                <a:lin ang="5400000"/>
              </a:gradFill>
              <a:effectLst>
                <a:outerShdw blurRad="38100" dist="38100" dir="7020000" algn="tl">
                  <a:srgbClr val="000000">
                    <a:alpha val="35000"/>
                  </a:srgbClr>
                </a:outerShdw>
              </a:effectLst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2406014" y="308867"/>
            <a:ext cx="607859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cap="none" spc="0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  <a:effectLst/>
              </a:rPr>
              <a:t>u</a:t>
            </a:r>
            <a:endParaRPr lang="cs-CZ" sz="5400" b="1" cap="none" spc="0" dirty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gradFill>
                <a:gsLst>
                  <a:gs pos="0">
                    <a:schemeClr val="accent1">
                      <a:tint val="40000"/>
                      <a:satMod val="250000"/>
                    </a:schemeClr>
                  </a:gs>
                  <a:gs pos="9000">
                    <a:schemeClr val="accent1">
                      <a:tint val="52000"/>
                      <a:satMod val="300000"/>
                    </a:schemeClr>
                  </a:gs>
                  <a:gs pos="50000">
                    <a:schemeClr val="accent1">
                      <a:shade val="20000"/>
                      <a:satMod val="300000"/>
                    </a:schemeClr>
                  </a:gs>
                  <a:gs pos="79000">
                    <a:schemeClr val="accent1">
                      <a:tint val="52000"/>
                      <a:satMod val="300000"/>
                    </a:schemeClr>
                  </a:gs>
                  <a:gs pos="100000">
                    <a:schemeClr val="accent1">
                      <a:tint val="40000"/>
                      <a:satMod val="250000"/>
                    </a:schemeClr>
                  </a:gs>
                </a:gsLst>
                <a:lin ang="5400000"/>
              </a:gradFill>
              <a:effectLst/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3270110" y="270470"/>
            <a:ext cx="575799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5400" b="1" cap="none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e</a:t>
            </a:r>
            <a:endParaRPr lang="cs-CZ" sz="5400" b="1" cap="none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4134206" y="241895"/>
            <a:ext cx="723275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cap="none" spc="0" dirty="0" smtClean="0">
                <a:ln w="19050">
                  <a:solidFill>
                    <a:schemeClr val="tx2">
                      <a:tint val="1000"/>
                    </a:schemeClr>
                  </a:solidFill>
                  <a:prstDash val="solid"/>
                </a:ln>
                <a:solidFill>
                  <a:schemeClr val="accent3"/>
                </a:solidFill>
                <a:effectLst>
                  <a:outerShdw blurRad="50000" dist="50800" dir="7500000" algn="tl">
                    <a:srgbClr val="000000">
                      <a:shade val="5000"/>
                      <a:alpha val="35000"/>
                    </a:srgbClr>
                  </a:outerShdw>
                </a:effectLst>
              </a:rPr>
              <a:t>O</a:t>
            </a:r>
            <a:endParaRPr lang="cs-CZ" sz="5400" b="1" cap="none" spc="0" dirty="0">
              <a:ln w="19050">
                <a:solidFill>
                  <a:schemeClr val="tx2">
                    <a:tint val="1000"/>
                  </a:schemeClr>
                </a:solidFill>
                <a:prstDash val="solid"/>
              </a:ln>
              <a:solidFill>
                <a:schemeClr val="accent3"/>
              </a:solidFill>
              <a:effectLst>
                <a:outerShdw blurRad="50000" dist="50800" dir="7500000" algn="tl">
                  <a:srgbClr val="000000">
                    <a:shade val="5000"/>
                    <a:alpha val="35000"/>
                  </a:srgbClr>
                </a:outerShdw>
              </a:effectLst>
            </a:endParaRPr>
          </a:p>
        </p:txBody>
      </p:sp>
      <p:sp>
        <p:nvSpPr>
          <p:cNvPr id="13" name="Obdélník 12"/>
          <p:cNvSpPr/>
          <p:nvPr/>
        </p:nvSpPr>
        <p:spPr>
          <a:xfrm>
            <a:off x="4887197" y="241895"/>
            <a:ext cx="646331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cap="none" spc="0" dirty="0" smtClean="0">
                <a:ln w="19050">
                  <a:solidFill>
                    <a:schemeClr val="tx2">
                      <a:tint val="1000"/>
                    </a:schemeClr>
                  </a:solidFill>
                  <a:prstDash val="solid"/>
                </a:ln>
                <a:solidFill>
                  <a:schemeClr val="accent3"/>
                </a:solidFill>
                <a:effectLst>
                  <a:outerShdw blurRad="50000" dist="50800" dir="7500000" algn="tl">
                    <a:srgbClr val="000000">
                      <a:shade val="5000"/>
                      <a:alpha val="35000"/>
                    </a:srgbClr>
                  </a:outerShdw>
                </a:effectLst>
              </a:rPr>
              <a:t>E</a:t>
            </a:r>
            <a:endParaRPr lang="cs-CZ" sz="5400" b="1" cap="none" spc="0" dirty="0">
              <a:ln w="19050">
                <a:solidFill>
                  <a:schemeClr val="tx2">
                    <a:tint val="1000"/>
                  </a:schemeClr>
                </a:solidFill>
                <a:prstDash val="solid"/>
              </a:ln>
              <a:solidFill>
                <a:schemeClr val="accent3"/>
              </a:solidFill>
              <a:effectLst>
                <a:outerShdw blurRad="50000" dist="50800" dir="7500000" algn="tl">
                  <a:srgbClr val="000000">
                    <a:shade val="5000"/>
                    <a:alpha val="35000"/>
                  </a:srgbClr>
                </a:outerShdw>
              </a:effectLst>
            </a:endParaRPr>
          </a:p>
        </p:txBody>
      </p:sp>
      <p:sp>
        <p:nvSpPr>
          <p:cNvPr id="14" name="Obdélník 13"/>
          <p:cNvSpPr/>
          <p:nvPr/>
        </p:nvSpPr>
        <p:spPr>
          <a:xfrm>
            <a:off x="5652120" y="223142"/>
            <a:ext cx="614271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5400" b="1" cap="none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u</a:t>
            </a:r>
            <a:endParaRPr lang="cs-CZ" sz="5400" b="1" cap="none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15" name="Obdélník 14"/>
          <p:cNvSpPr/>
          <p:nvPr/>
        </p:nvSpPr>
        <p:spPr>
          <a:xfrm>
            <a:off x="6238957" y="223142"/>
            <a:ext cx="684803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cap="none" spc="0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</a:rPr>
              <a:t>U</a:t>
            </a:r>
            <a:endParaRPr lang="cs-CZ" sz="5400" b="1" cap="none" spc="0" dirty="0">
              <a:ln w="17780" cmpd="sng">
                <a:solidFill>
                  <a:srgbClr val="FFFFFF"/>
                </a:solidFill>
                <a:prstDash val="solid"/>
                <a:miter lim="800000"/>
              </a:ln>
              <a:gradFill rotWithShape="1">
                <a:gsLst>
                  <a:gs pos="0">
                    <a:srgbClr val="000000">
                      <a:tint val="92000"/>
                      <a:shade val="100000"/>
                      <a:satMod val="150000"/>
                    </a:srgbClr>
                  </a:gs>
                  <a:gs pos="49000">
                    <a:srgbClr val="000000">
                      <a:tint val="89000"/>
                      <a:shade val="90000"/>
                      <a:satMod val="150000"/>
                    </a:srgbClr>
                  </a:gs>
                  <a:gs pos="50000">
                    <a:srgbClr val="000000">
                      <a:tint val="100000"/>
                      <a:shade val="75000"/>
                      <a:satMod val="150000"/>
                    </a:srgbClr>
                  </a:gs>
                  <a:gs pos="95000">
                    <a:srgbClr val="000000">
                      <a:shade val="47000"/>
                      <a:satMod val="150000"/>
                    </a:srgbClr>
                  </a:gs>
                  <a:gs pos="100000">
                    <a:srgbClr val="000000">
                      <a:shade val="39000"/>
                      <a:satMod val="150000"/>
                    </a:srgbClr>
                  </a:gs>
                </a:gsLst>
                <a:lin ang="5400000"/>
              </a:gradFill>
              <a:effectLst>
                <a:outerShdw blurRad="50800" algn="tl" rotWithShape="0">
                  <a:srgbClr val="000000"/>
                </a:outerShdw>
              </a:effectLst>
            </a:endParaRPr>
          </a:p>
        </p:txBody>
      </p:sp>
      <p:sp>
        <p:nvSpPr>
          <p:cNvPr id="16" name="Obdélník 15"/>
          <p:cNvSpPr/>
          <p:nvPr/>
        </p:nvSpPr>
        <p:spPr>
          <a:xfrm>
            <a:off x="7092280" y="308867"/>
            <a:ext cx="684803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flat" dir="t">
                <a:rot lat="0" lon="0" rev="18900000"/>
              </a:lightRig>
            </a:scene3d>
            <a:sp3d extrusionH="31750" contourW="6350" prstMaterial="powder">
              <a:bevelT w="19050" h="19050" prst="angle"/>
              <a:contourClr>
                <a:schemeClr val="accent3">
                  <a:tint val="100000"/>
                  <a:shade val="100000"/>
                  <a:satMod val="100000"/>
                  <a:hueMod val="100000"/>
                </a:schemeClr>
              </a:contourClr>
            </a:sp3d>
          </a:bodyPr>
          <a:lstStyle/>
          <a:p>
            <a:pPr algn="ctr"/>
            <a:r>
              <a:rPr lang="cs-CZ" sz="5400" b="1" cap="none" spc="0" dirty="0" smtClean="0">
                <a:ln/>
                <a:solidFill>
                  <a:schemeClr val="accent3"/>
                </a:solidFill>
                <a:effectLst/>
              </a:rPr>
              <a:t>A</a:t>
            </a:r>
            <a:endParaRPr lang="cs-CZ" sz="5400" b="1" cap="none" spc="0" dirty="0">
              <a:ln/>
              <a:solidFill>
                <a:schemeClr val="accent3"/>
              </a:solidFill>
              <a:effectLst/>
            </a:endParaRPr>
          </a:p>
        </p:txBody>
      </p:sp>
      <p:sp>
        <p:nvSpPr>
          <p:cNvPr id="17" name="Obdélník 16"/>
          <p:cNvSpPr/>
          <p:nvPr/>
        </p:nvSpPr>
        <p:spPr>
          <a:xfrm>
            <a:off x="8172400" y="223142"/>
            <a:ext cx="684803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cap="none" spc="300" dirty="0" smtClean="0">
                <a:ln w="11430" cmpd="sng">
                  <a:solidFill>
                    <a:schemeClr val="accent1">
                      <a:tint val="10000"/>
                    </a:schemeClr>
                  </a:solidFill>
                  <a:prstDash val="solid"/>
                  <a:miter lim="800000"/>
                </a:ln>
                <a:gradFill>
                  <a:gsLst>
                    <a:gs pos="10000">
                      <a:schemeClr val="accent1">
                        <a:tint val="83000"/>
                        <a:shade val="100000"/>
                        <a:satMod val="200000"/>
                      </a:schemeClr>
                    </a:gs>
                    <a:gs pos="75000">
                      <a:schemeClr val="accent1">
                        <a:tint val="100000"/>
                        <a:shade val="50000"/>
                        <a:satMod val="150000"/>
                      </a:schemeClr>
                    </a:gs>
                  </a:gsLst>
                  <a:lin ang="5400000"/>
                </a:gradFill>
                <a:effectLst>
                  <a:glow rad="45500">
                    <a:schemeClr val="accent1">
                      <a:satMod val="220000"/>
                      <a:alpha val="35000"/>
                    </a:schemeClr>
                  </a:glow>
                </a:effectLst>
              </a:rPr>
              <a:t>E</a:t>
            </a:r>
            <a:endParaRPr lang="cs-CZ" sz="5400" b="1" cap="none" spc="300" dirty="0">
              <a:ln w="11430" cmpd="sng">
                <a:solidFill>
                  <a:schemeClr val="accent1">
                    <a:tint val="10000"/>
                  </a:schemeClr>
                </a:solidFill>
                <a:prstDash val="solid"/>
                <a:miter lim="800000"/>
              </a:ln>
              <a:gradFill>
                <a:gsLst>
                  <a:gs pos="10000">
                    <a:schemeClr val="accent1">
                      <a:tint val="83000"/>
                      <a:shade val="100000"/>
                      <a:satMod val="200000"/>
                    </a:schemeClr>
                  </a:gs>
                  <a:gs pos="75000">
                    <a:schemeClr val="accent1">
                      <a:tint val="100000"/>
                      <a:shade val="50000"/>
                      <a:satMod val="150000"/>
                    </a:schemeClr>
                  </a:gs>
                </a:gsLst>
                <a:lin ang="5400000"/>
              </a:gradFill>
              <a:effectLst>
                <a:glow rad="45500">
                  <a:schemeClr val="accent1">
                    <a:satMod val="220000"/>
                    <a:alpha val="35000"/>
                  </a:schemeClr>
                </a:glo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204311452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05556E-6 -4.07407E-6 L 0.18541 0.35278 " pathEditMode="relative" rAng="0" ptsTypes="AA">
                                      <p:cBhvr>
                                        <p:cTn id="6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9271" y="17639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88889E-6 3.7037E-7 L 0.60591 0.32616 " pathEditMode="relative" rAng="0" ptsTypes="AA">
                                      <p:cBhvr>
                                        <p:cTn id="10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30295" y="16296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4.16667E-6 1.48148E-6 L 0.21945 0.37731 " pathEditMode="relative" rAng="0" ptsTypes="AA">
                                      <p:cBhvr>
                                        <p:cTn id="14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0972" y="18866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5E-6 -2.96296E-6 L -0.275 0.33033 " pathEditMode="relative" rAng="0" ptsTypes="AA">
                                      <p:cBhvr>
                                        <p:cTn id="18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3750" y="16505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33333E-6 3.7037E-6 L -0.14132 0.22939 " pathEditMode="relative" rAng="0" ptsTypes="AA">
                                      <p:cBhvr>
                                        <p:cTn id="22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7066" y="11458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66667E-6 3.7037E-6 L -0.44774 0.17685 " pathEditMode="relative" rAng="0" ptsTypes="AA">
                                      <p:cBhvr>
                                        <p:cTn id="26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2396" y="8843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5E-6 1.48148E-6 L -0.04913 0.2743 " pathEditMode="relative" rAng="0" ptsTypes="AA">
                                      <p:cBhvr>
                                        <p:cTn id="30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465" y="13704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94444E-6 1.48148E-6 L -0.03854 0.42129 " pathEditMode="relative" rAng="0" ptsTypes="AA">
                                      <p:cBhvr>
                                        <p:cTn id="34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927" y="21065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5.55556E-7 -4.07407E-6 L 0.10243 0.25186 " pathEditMode="relative" rAng="0" ptsTypes="AA">
                                      <p:cBhvr>
                                        <p:cTn id="38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5122" y="12593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35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5E-6 1.48148E-6 L -0.81892 0.04329 " pathEditMode="relative" rAng="0" ptsTypes="AA">
                                      <p:cBhvr>
                                        <p:cTn id="42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40955" y="2153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  <p:bldP spid="9" grpId="0"/>
      <p:bldP spid="10" grpId="0"/>
      <p:bldP spid="11" grpId="0"/>
      <p:bldP spid="12" grpId="0"/>
      <p:bldP spid="13" grpId="0"/>
      <p:bldP spid="14" grpId="0"/>
      <p:bldP spid="15" grpId="0"/>
      <p:bldP spid="16" grpId="0"/>
      <p:bldP spid="17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6" descr="C:\Users\Blanka\AppData\Local\Microsoft\Windows\Temporary Internet Files\Content.IE5\RY8LQHHK\MC900030471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7504" y="16024"/>
            <a:ext cx="1618973" cy="266193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4" name="Picture 10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26876" y="2932904"/>
            <a:ext cx="1625775" cy="2245916"/>
          </a:xfrm>
          <a:prstGeom prst="rect">
            <a:avLst/>
          </a:prstGeom>
          <a:solidFill>
            <a:schemeClr val="accent4">
              <a:lumMod val="75000"/>
            </a:schemeClr>
          </a:solidFill>
          <a:ln>
            <a:noFill/>
          </a:ln>
          <a:effectLst/>
        </p:spPr>
      </p:pic>
      <p:pic>
        <p:nvPicPr>
          <p:cNvPr id="1035" name="Picture 11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07836" y="2142329"/>
            <a:ext cx="1771650" cy="15811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6" name="Picture 12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57625" y="620688"/>
            <a:ext cx="1428750" cy="19526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7" name="Picture 13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75856" y="4653136"/>
            <a:ext cx="1381125" cy="20669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8" name="Picture 4" descr="C:\Users\Blanka\AppData\Local\Microsoft\Windows\Temporary Internet Files\Content.IE5\RY8LQHHK\MC900192247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39268" y="170324"/>
            <a:ext cx="2004732" cy="218021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9" name="Picture 5" descr="C:\Users\Blanka\AppData\Local\Microsoft\Windows\Temporary Internet Files\Content.IE5\1LXY696J\MC900397284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72859" y="4653136"/>
            <a:ext cx="2243740" cy="19539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" name="Picture 2" descr="C:\Users\Blanka\AppData\Local\Microsoft\Windows\Temporary Internet Files\Content.IE5\9CI58C3C\MC900017021[1].wmf"/>
          <p:cNvPicPr>
            <a:picLocks noGrp="1" noChangeAspect="1" noChangeArrowheads="1"/>
          </p:cNvPicPr>
          <p:nvPr>
            <p:ph idx="1"/>
          </p:nvPr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22954" y="3950650"/>
            <a:ext cx="1494130" cy="237561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2123728" y="170324"/>
            <a:ext cx="48245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Jaké dostanou dorty?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34645263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88889E-6 -2.96296E-6 L 0.19671 0.00324 " pathEditMode="relative" rAng="0" ptsTypes="AA">
                                      <p:cBhvr>
                                        <p:cTn id="6" dur="2000" fill="hold"/>
                                        <p:tgtEl>
                                          <p:spTgt spid="103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9826" y="16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35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94444E-6 3.7037E-6 L -0.07031 0.22986 " pathEditMode="relative" rAng="0" ptsTypes="AA">
                                      <p:cBhvr>
                                        <p:cTn id="10" dur="2000" fill="hold"/>
                                        <p:tgtEl>
                                          <p:spTgt spid="103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3524" y="11481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64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33333E-6 4.07407E-6 L -0.33073 -0.39699 " pathEditMode="relative" rAng="0" ptsTypes="AA">
                                      <p:cBhvr>
                                        <p:cTn id="14" dur="2000" fill="hold"/>
                                        <p:tgtEl>
                                          <p:spTgt spid="103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6545" y="-19861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63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L 0.25 0 E" pathEditMode="relative" ptsTypes="">
                                      <p:cBhvr>
                                        <p:cTn id="18" dur="2000" fill="hold"/>
                                        <p:tgtEl>
                                          <p:spTgt spid="103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6" descr="C:\Users\Blanka\AppData\Local\Microsoft\Windows\Temporary Internet Files\Content.IE5\RY8LQHHK\MC900030471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7504" y="16024"/>
            <a:ext cx="1618973" cy="266193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8" name="Picture 4" descr="C:\Users\Blanka\AppData\Local\Microsoft\Windows\Temporary Internet Files\Content.IE5\RY8LQHHK\MC900192247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39268" y="170324"/>
            <a:ext cx="2004732" cy="218021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9" name="Picture 5" descr="C:\Users\Blanka\AppData\Local\Microsoft\Windows\Temporary Internet Files\Content.IE5\1LXY696J\MC900397284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72859" y="4653136"/>
            <a:ext cx="2243740" cy="19539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" name="Picture 2" descr="C:\Users\Blanka\AppData\Local\Microsoft\Windows\Temporary Internet Files\Content.IE5\9CI58C3C\MC900017021[1].wmf"/>
          <p:cNvPicPr>
            <a:picLocks noGrp="1" noChangeAspect="1" noChangeArrowheads="1"/>
          </p:cNvPicPr>
          <p:nvPr>
            <p:ph idx="1"/>
          </p:nvPr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22954" y="3950650"/>
            <a:ext cx="1494130" cy="237561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C:\Users\Blanka\AppData\Local\Microsoft\Windows\Temporary Internet Files\Content.IE5\RY8LQHHK\MC900246157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27883" y="687874"/>
            <a:ext cx="1615714" cy="20154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3" name="Picture 5" descr="C:\Users\Blanka\AppData\Local\Microsoft\Windows\Temporary Internet Files\Content.IE5\1LXY696J\MP900433192[1].jpg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78345" y="2267646"/>
            <a:ext cx="1741170" cy="139127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4" name="Picture 6" descr="C:\Users\Blanka\AppData\Local\Microsoft\Windows\Temporary Internet Files\Content.IE5\RY8LQHHK\MC900232579[1].wmf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64420" y="3694633"/>
            <a:ext cx="1762823" cy="13336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5" name="Picture 7" descr="C:\Users\Blanka\AppData\Local\Microsoft\Windows\Temporary Internet Files\Content.IE5\1LXY696J\MC900308697[1].wmf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34678" y="4653136"/>
            <a:ext cx="1062629" cy="118080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6" name="Picture 8" descr="C:\Users\Blanka\AppData\Local\Microsoft\Windows\Temporary Internet Files\Content.IE5\ROBG462Y\MP900384835[2].jpg"/>
          <p:cNvPicPr>
            <a:picLocks noChangeAspect="1" noChangeArrowheads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48191" y="0"/>
            <a:ext cx="1556739" cy="1364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3934311" y="5708288"/>
            <a:ext cx="2307901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Komu patří dárky podle začátečního písmene?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34287311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3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05556E-6 7.40741E-7 L 0.33212 0.01319 " pathEditMode="relative" rAng="0" ptsTypes="AA">
                                      <p:cBhvr>
                                        <p:cTn id="6" dur="2000" fill="hold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6597" y="648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37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22222E-6 -2.59259E-6 L -0.12049 0.04005 C -0.14584 0.04908 -0.18368 0.05394 -0.22292 0.05394 C -0.26788 0.05394 -0.30382 0.04908 -0.32917 0.04005 L -0.44948 -2.59259E-6 " pathEditMode="relative" rAng="0" ptsTypes="FffFF">
                                      <p:cBhvr>
                                        <p:cTn id="10" dur="2000" fill="hold"/>
                                        <p:tgtEl>
                                          <p:spTgt spid="205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2483" y="2685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7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11111E-6 -0.00994 L -0.07778 -0.06128 C -0.0941 -0.07262 -0.11858 -0.07863 -0.14392 -0.07863 C -0.17292 -0.07863 -0.19601 -0.07262 -0.21233 -0.06128 L -0.28976 -0.00994 " pathEditMode="relative" rAng="0" ptsTypes="FffFF">
                                      <p:cBhvr>
                                        <p:cTn id="14" dur="2000" fill="hold"/>
                                        <p:tgtEl>
                                          <p:spTgt spid="205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4497" y="-3446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37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1198 0.07007 L 0.10174 0.00277 C 0.12066 -0.01157 0.15035 -0.0266 0.18195 -0.03932 C 0.21806 -0.05343 0.24723 -0.06198 0.2691 -0.06314 L 0.3724 -0.07262 " pathEditMode="relative" rAng="-990467" ptsTypes="FffFF">
                                      <p:cBhvr>
                                        <p:cTn id="18" dur="2000" fill="hold"/>
                                        <p:tgtEl>
                                          <p:spTgt spid="205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7587" y="-9066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6" descr="C:\Users\Blanka\AppData\Local\Microsoft\Windows\Temporary Internet Files\Content.IE5\RY8LQHHK\MC900030471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7504" y="497746"/>
            <a:ext cx="1618973" cy="266193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2" descr="C:\Users\Blanka\AppData\Local\Microsoft\Windows\Temporary Internet Files\Content.IE5\9CI58C3C\MC900017021[1].wmf"/>
          <p:cNvPicPr>
            <a:picLocks noGrp="1" noChangeAspect="1" noChangeArrowheads="1"/>
          </p:cNvPicPr>
          <p:nvPr>
            <p:ph idx="1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5077" y="4082256"/>
            <a:ext cx="1494130" cy="237561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4" descr="C:\Users\Blanka\AppData\Local\Microsoft\Windows\Temporary Internet Files\Content.IE5\RY8LQHHK\MC900192247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59672" y="497746"/>
            <a:ext cx="2004732" cy="218021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5" descr="C:\Users\Blanka\AppData\Local\Microsoft\Windows\Temporary Internet Files\Content.IE5\1LXY696J\MC900397284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32240" y="4293096"/>
            <a:ext cx="2243740" cy="19539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4" name="Picture 10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92227" y="332656"/>
            <a:ext cx="800100" cy="19240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5" name="Picture 11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16016" y="3645024"/>
            <a:ext cx="1743075" cy="22288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6" name="Picture 12"/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92227" y="4037228"/>
            <a:ext cx="1838325" cy="2209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8" name="Picture 14"/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11389" y="980727"/>
            <a:ext cx="1418529" cy="213112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3491880" y="116632"/>
            <a:ext cx="3816424" cy="38111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Kterou kytičku dostanou?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86584692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4.44444E-6 -4.15356E-6 L 0.36303 0.05898 " pathEditMode="relative" rAng="0" ptsTypes="AA">
                                      <p:cBhvr>
                                        <p:cTn id="6" dur="2000" fill="hold"/>
                                        <p:tgtEl>
                                          <p:spTgt spid="103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8142" y="2937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4.16667E-6 -3.60777E-6 L 0.33125 0.27498 " pathEditMode="relative" rAng="0" ptsTypes="AA">
                                      <p:cBhvr>
                                        <p:cTn id="10" dur="2000" fill="hold"/>
                                        <p:tgtEl>
                                          <p:spTgt spid="103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6563" y="13737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64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7083 -0.04185 L -0.06389 -0.13413 " pathEditMode="relative" rAng="0" ptsTypes="AA">
                                      <p:cBhvr>
                                        <p:cTn id="14" dur="2000" fill="hold"/>
                                        <p:tgtEl>
                                          <p:spTgt spid="103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6736" y="-4625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64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11111E-6 4.99537E-7 L -0.30017 -0.42461 " pathEditMode="relative" rAng="0" ptsTypes="AA">
                                      <p:cBhvr>
                                        <p:cTn id="18" dur="2000" fill="hold"/>
                                        <p:tgtEl>
                                          <p:spTgt spid="103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5017" y="-2123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sta">
  <a:themeElements>
    <a:clrScheme name="Arkýř">
      <a:dk1>
        <a:sysClr val="windowText" lastClr="000000"/>
      </a:dk1>
      <a:lt1>
        <a:sysClr val="window" lastClr="FFFFFF"/>
      </a:lt1>
      <a:dk2>
        <a:srgbClr val="575F6D"/>
      </a:dk2>
      <a:lt2>
        <a:srgbClr val="FFF39D"/>
      </a:lt2>
      <a:accent1>
        <a:srgbClr val="FE8637"/>
      </a:accent1>
      <a:accent2>
        <a:srgbClr val="7598D9"/>
      </a:accent2>
      <a:accent3>
        <a:srgbClr val="B32C16"/>
      </a:accent3>
      <a:accent4>
        <a:srgbClr val="F5CD2D"/>
      </a:accent4>
      <a:accent5>
        <a:srgbClr val="AEBAD5"/>
      </a:accent5>
      <a:accent6>
        <a:srgbClr val="777C84"/>
      </a:accent6>
      <a:hlink>
        <a:srgbClr val="D2611C"/>
      </a:hlink>
      <a:folHlink>
        <a:srgbClr val="3B435B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Trek</Template>
  <TotalTime>116</TotalTime>
  <Words>173</Words>
  <Application>Microsoft Office PowerPoint</Application>
  <PresentationFormat>Předvádění na obrazovce (4:3)</PresentationFormat>
  <Paragraphs>47</Paragraphs>
  <Slides>9</Slides>
  <Notes>2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Cesta</vt:lpstr>
      <vt:lpstr>Prezentace aplikace PowerPoint</vt:lpstr>
      <vt:lpstr>ANOTACE</vt:lpstr>
      <vt:lpstr>CITACE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Blanka</dc:creator>
  <cp:lastModifiedBy>Blanka</cp:lastModifiedBy>
  <cp:revision>16</cp:revision>
  <dcterms:created xsi:type="dcterms:W3CDTF">2012-10-13T14:58:43Z</dcterms:created>
  <dcterms:modified xsi:type="dcterms:W3CDTF">2013-06-23T17:40:49Z</dcterms:modified>
</cp:coreProperties>
</file>