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63" r:id="rId2"/>
    <p:sldId id="264" r:id="rId3"/>
    <p:sldId id="265" r:id="rId4"/>
    <p:sldId id="256" r:id="rId5"/>
    <p:sldId id="258" r:id="rId6"/>
    <p:sldId id="260" r:id="rId7"/>
    <p:sldId id="262" r:id="rId8"/>
    <p:sldId id="257" r:id="rId9"/>
    <p:sldId id="259" r:id="rId10"/>
    <p:sldId id="26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VY_32_INOVACE_01_01_07_Písmeno j , J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</a:t>
          </a:r>
          <a:r>
            <a:rPr lang="cs-CZ" sz="2000" smtClean="0"/>
            <a:t>:  Základní </a:t>
          </a:r>
          <a:r>
            <a:rPr lang="cs-CZ" sz="2000" dirty="0" smtClean="0"/>
            <a:t>škola a mateřská škola Lukavice, 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Blanka </a:t>
          </a:r>
          <a:r>
            <a:rPr lang="cs-CZ" sz="2000" dirty="0" err="1" smtClean="0"/>
            <a:t>Goňová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Písmeno j, J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: </a:t>
          </a:r>
          <a:r>
            <a:rPr lang="cs-CZ" sz="2000" b="0" dirty="0" smtClean="0"/>
            <a:t>CZ.1.07/1.4.00/21.1744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5C0E515-6BA1-450B-ABFC-DC41DDE79C05}" type="presOf" srcId="{D8197B8C-B260-4A16-BDF4-0947B075E274}" destId="{25B08C86-7E15-44DC-BE7F-FFB55DD49D12}" srcOrd="0" destOrd="0" presId="urn:microsoft.com/office/officeart/2005/8/layout/target3"/>
    <dgm:cxn modelId="{55B799B8-B280-47F1-AFE9-4494FA52409F}" type="presOf" srcId="{D1B46980-6531-4606-95E6-44980827E919}" destId="{6140AFEC-043D-4C43-A2F9-D0F5331DF3A3}" srcOrd="0" destOrd="0" presId="urn:microsoft.com/office/officeart/2005/8/layout/target3"/>
    <dgm:cxn modelId="{A0B032B1-59B6-4859-B642-A7028092EFB5}" type="presOf" srcId="{D1D4F407-5343-4D3F-B5B9-D407B03CAEB4}" destId="{AED2198E-93D5-4001-81B4-73124B309672}" srcOrd="1" destOrd="0" presId="urn:microsoft.com/office/officeart/2005/8/layout/target3"/>
    <dgm:cxn modelId="{809A9DA0-F8D7-4ACD-A029-03D22D03108A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D72A028-B911-4FB7-99F2-DDF49F62EB30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F74AACA-D035-4C27-8B1A-E69098289955}" type="presOf" srcId="{D1D4F407-5343-4D3F-B5B9-D407B03CAEB4}" destId="{D005CE8C-CC26-4C3E-AC11-E15060ECD759}" srcOrd="0" destOrd="0" presId="urn:microsoft.com/office/officeart/2005/8/layout/target3"/>
    <dgm:cxn modelId="{53F30021-065F-43B7-9846-F4BB3035403A}" type="presOf" srcId="{B651F6E3-6281-48DB-9319-2AEAFDAE7572}" destId="{619D679B-A015-4ECF-8348-D1034C574F40}" srcOrd="0" destOrd="0" presId="urn:microsoft.com/office/officeart/2005/8/layout/target3"/>
    <dgm:cxn modelId="{A6659D70-AAE8-40C2-AC96-180486B45A6F}" type="presOf" srcId="{D8197B8C-B260-4A16-BDF4-0947B075E274}" destId="{5A5FFA88-C948-4069-8E93-59FA12366E83}" srcOrd="1" destOrd="0" presId="urn:microsoft.com/office/officeart/2005/8/layout/target3"/>
    <dgm:cxn modelId="{EC411B9A-804A-4752-A07B-BE701E70DC88}" type="presOf" srcId="{B651F6E3-6281-48DB-9319-2AEAFDAE7572}" destId="{6BB5E863-4638-4E1D-BFDE-399D028AC4ED}" srcOrd="1" destOrd="0" presId="urn:microsoft.com/office/officeart/2005/8/layout/target3"/>
    <dgm:cxn modelId="{AC041E1A-029E-492A-8FF1-E53076199DC1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FF5118D-54F5-44E9-92D7-DF151A6008A5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C140209-D530-464F-844C-012F8CF98D13}" type="presParOf" srcId="{333A1088-737F-45CB-B68E-254E46348037}" destId="{F5ABB229-8D3B-4694-996A-96F23CF14429}" srcOrd="0" destOrd="0" presId="urn:microsoft.com/office/officeart/2005/8/layout/target3"/>
    <dgm:cxn modelId="{88016940-6712-4FF1-A6C8-F72D6F2779B7}" type="presParOf" srcId="{333A1088-737F-45CB-B68E-254E46348037}" destId="{F41139FD-01EE-4571-8B17-4FB00FC51163}" srcOrd="1" destOrd="0" presId="urn:microsoft.com/office/officeart/2005/8/layout/target3"/>
    <dgm:cxn modelId="{4DA43014-330F-466E-8F60-0A71A51E6E5C}" type="presParOf" srcId="{333A1088-737F-45CB-B68E-254E46348037}" destId="{D005CE8C-CC26-4C3E-AC11-E15060ECD759}" srcOrd="2" destOrd="0" presId="urn:microsoft.com/office/officeart/2005/8/layout/target3"/>
    <dgm:cxn modelId="{15C0CCC3-7647-4301-9F82-94E8D6944D51}" type="presParOf" srcId="{333A1088-737F-45CB-B68E-254E46348037}" destId="{2C702D82-9B77-49B7-9568-BB8EB47C3372}" srcOrd="3" destOrd="0" presId="urn:microsoft.com/office/officeart/2005/8/layout/target3"/>
    <dgm:cxn modelId="{CFB303BB-7A79-4AAB-A026-3B1CC99B7E28}" type="presParOf" srcId="{333A1088-737F-45CB-B68E-254E46348037}" destId="{A52A0455-90FF-4808-ABD0-F02540D31D5A}" srcOrd="4" destOrd="0" presId="urn:microsoft.com/office/officeart/2005/8/layout/target3"/>
    <dgm:cxn modelId="{3283E5EB-0943-4D34-8B4E-900616192FF5}" type="presParOf" srcId="{333A1088-737F-45CB-B68E-254E46348037}" destId="{6140AFEC-043D-4C43-A2F9-D0F5331DF3A3}" srcOrd="5" destOrd="0" presId="urn:microsoft.com/office/officeart/2005/8/layout/target3"/>
    <dgm:cxn modelId="{FE62F5A9-C664-4E5E-903B-8C8F0FBD6775}" type="presParOf" srcId="{333A1088-737F-45CB-B68E-254E46348037}" destId="{9358AC05-5D7D-4327-9F80-1AD486AEA664}" srcOrd="6" destOrd="0" presId="urn:microsoft.com/office/officeart/2005/8/layout/target3"/>
    <dgm:cxn modelId="{3A99C4C4-6958-4A93-BB68-74983F302962}" type="presParOf" srcId="{333A1088-737F-45CB-B68E-254E46348037}" destId="{313FC574-E1CD-4FB4-B054-0B805CE0447D}" srcOrd="7" destOrd="0" presId="urn:microsoft.com/office/officeart/2005/8/layout/target3"/>
    <dgm:cxn modelId="{2A44E08F-7AFE-4209-A882-8FB6B63EFDCF}" type="presParOf" srcId="{333A1088-737F-45CB-B68E-254E46348037}" destId="{619D679B-A015-4ECF-8348-D1034C574F40}" srcOrd="8" destOrd="0" presId="urn:microsoft.com/office/officeart/2005/8/layout/target3"/>
    <dgm:cxn modelId="{2FBB6BDD-E900-4407-92C7-4E23AD2A998B}" type="presParOf" srcId="{333A1088-737F-45CB-B68E-254E46348037}" destId="{322283A8-4A27-4CDA-BAE3-F381106A9174}" srcOrd="9" destOrd="0" presId="urn:microsoft.com/office/officeart/2005/8/layout/target3"/>
    <dgm:cxn modelId="{93C6485A-2E40-495A-B153-5179C9D43700}" type="presParOf" srcId="{333A1088-737F-45CB-B68E-254E46348037}" destId="{FFC9F71D-1B4F-4AD9-A4A6-86ADEFC8AF5C}" srcOrd="10" destOrd="0" presId="urn:microsoft.com/office/officeart/2005/8/layout/target3"/>
    <dgm:cxn modelId="{C852D93D-25BB-4017-BEF1-41465B235AA0}" type="presParOf" srcId="{333A1088-737F-45CB-B68E-254E46348037}" destId="{25B08C86-7E15-44DC-BE7F-FFB55DD49D12}" srcOrd="11" destOrd="0" presId="urn:microsoft.com/office/officeart/2005/8/layout/target3"/>
    <dgm:cxn modelId="{27510ED7-39A4-4815-A211-9A5DE752F022}" type="presParOf" srcId="{333A1088-737F-45CB-B68E-254E46348037}" destId="{76644BE8-9D7C-4C09-B250-3D10AF48CBB7}" srcOrd="12" destOrd="0" presId="urn:microsoft.com/office/officeart/2005/8/layout/target3"/>
    <dgm:cxn modelId="{4C6BC807-C2B0-41C9-876E-BFA7262E9027}" type="presParOf" srcId="{333A1088-737F-45CB-B68E-254E46348037}" destId="{EE85B701-7295-41C0-BA7A-34D3756A2AE6}" srcOrd="13" destOrd="0" presId="urn:microsoft.com/office/officeart/2005/8/layout/target3"/>
    <dgm:cxn modelId="{34CEC828-27FC-4848-872A-600511860733}" type="presParOf" srcId="{333A1088-737F-45CB-B68E-254E46348037}" destId="{8BEBB6EC-1DAA-4CAC-8A25-BC0FCBD5DBD5}" srcOrd="14" destOrd="0" presId="urn:microsoft.com/office/officeart/2005/8/layout/target3"/>
    <dgm:cxn modelId="{6CB41AB3-74EE-41A8-8687-765A50210E99}" type="presParOf" srcId="{333A1088-737F-45CB-B68E-254E46348037}" destId="{AED2198E-93D5-4001-81B4-73124B309672}" srcOrd="15" destOrd="0" presId="urn:microsoft.com/office/officeart/2005/8/layout/target3"/>
    <dgm:cxn modelId="{56AD06C9-9411-48FB-81E8-26383916C3A5}" type="presParOf" srcId="{333A1088-737F-45CB-B68E-254E46348037}" destId="{2BE915AB-18AA-4053-B92C-3BFC9ED204BB}" srcOrd="16" destOrd="0" presId="urn:microsoft.com/office/officeart/2005/8/layout/target3"/>
    <dgm:cxn modelId="{755EDC78-D4FD-45FF-9133-F74786B54E08}" type="presParOf" srcId="{333A1088-737F-45CB-B68E-254E46348037}" destId="{6BB5E863-4638-4E1D-BFDE-399D028AC4ED}" srcOrd="17" destOrd="0" presId="urn:microsoft.com/office/officeart/2005/8/layout/target3"/>
    <dgm:cxn modelId="{3B338B58-62C5-4242-B405-7BA720DEE1AC}" type="presParOf" srcId="{333A1088-737F-45CB-B68E-254E46348037}" destId="{5A5FFA88-C948-4069-8E93-59FA12366E83}" srcOrd="18" destOrd="0" presId="urn:microsoft.com/office/officeart/2005/8/layout/target3"/>
    <dgm:cxn modelId="{FDED3F6E-58C8-4734-9DE2-77CA6311CD8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528391" cy="352839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48219" y="0"/>
          <a:ext cx="6547756" cy="35283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</a:t>
          </a:r>
          <a:r>
            <a:rPr lang="cs-CZ" sz="2000" kern="1200" smtClean="0"/>
            <a:t>:  Základní </a:t>
          </a:r>
          <a:r>
            <a:rPr lang="cs-CZ" sz="2000" kern="1200" dirty="0" smtClean="0"/>
            <a:t>škola a mateřská škola Lukavice, okres Ústí nad Orlicí</a:t>
          </a:r>
          <a:endParaRPr lang="cs-CZ" sz="2000" kern="1200" dirty="0"/>
        </a:p>
      </dsp:txBody>
      <dsp:txXfrm>
        <a:off x="1748219" y="0"/>
        <a:ext cx="6547756" cy="564542"/>
      </dsp:txXfrm>
    </dsp:sp>
    <dsp:sp modelId="{A52A0455-90FF-4808-ABD0-F02540D31D5A}">
      <dsp:nvSpPr>
        <dsp:cNvPr id="0" name=""/>
        <dsp:cNvSpPr/>
      </dsp:nvSpPr>
      <dsp:spPr>
        <a:xfrm>
          <a:off x="370481" y="564542"/>
          <a:ext cx="2787429" cy="278742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64195" y="564542"/>
          <a:ext cx="6547756" cy="278742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Blanka </a:t>
          </a:r>
          <a:r>
            <a:rPr lang="cs-CZ" sz="2000" kern="1200" dirty="0" err="1" smtClean="0"/>
            <a:t>Goňová</a:t>
          </a:r>
          <a:endParaRPr lang="cs-CZ" sz="2000" kern="1200" dirty="0"/>
        </a:p>
      </dsp:txBody>
      <dsp:txXfrm>
        <a:off x="1764195" y="564542"/>
        <a:ext cx="6547756" cy="564542"/>
      </dsp:txXfrm>
    </dsp:sp>
    <dsp:sp modelId="{313FC574-E1CD-4FB4-B054-0B805CE0447D}">
      <dsp:nvSpPr>
        <dsp:cNvPr id="0" name=""/>
        <dsp:cNvSpPr/>
      </dsp:nvSpPr>
      <dsp:spPr>
        <a:xfrm>
          <a:off x="740962" y="1129085"/>
          <a:ext cx="2046467" cy="204646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764195" y="1129085"/>
          <a:ext cx="6547756" cy="204646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VY_32_INOVACE_01_01_07_Písmeno j , J</a:t>
          </a:r>
          <a:endParaRPr lang="cs-CZ" sz="2000" kern="1200" dirty="0"/>
        </a:p>
      </dsp:txBody>
      <dsp:txXfrm>
        <a:off x="1764195" y="1129085"/>
        <a:ext cx="6547756" cy="564542"/>
      </dsp:txXfrm>
    </dsp:sp>
    <dsp:sp modelId="{FFC9F71D-1B4F-4AD9-A4A6-86ADEFC8AF5C}">
      <dsp:nvSpPr>
        <dsp:cNvPr id="0" name=""/>
        <dsp:cNvSpPr/>
      </dsp:nvSpPr>
      <dsp:spPr>
        <a:xfrm>
          <a:off x="1111443" y="1693628"/>
          <a:ext cx="1305505" cy="130550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64195" y="1693628"/>
          <a:ext cx="6547756" cy="13055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Písmeno j, J</a:t>
          </a:r>
          <a:endParaRPr lang="cs-CZ" sz="2000" kern="1200" dirty="0"/>
        </a:p>
      </dsp:txBody>
      <dsp:txXfrm>
        <a:off x="1764195" y="1693628"/>
        <a:ext cx="6547756" cy="564542"/>
      </dsp:txXfrm>
    </dsp:sp>
    <dsp:sp modelId="{EE85B701-7295-41C0-BA7A-34D3756A2AE6}">
      <dsp:nvSpPr>
        <dsp:cNvPr id="0" name=""/>
        <dsp:cNvSpPr/>
      </dsp:nvSpPr>
      <dsp:spPr>
        <a:xfrm>
          <a:off x="1481924" y="2258170"/>
          <a:ext cx="564542" cy="56454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764195" y="2258170"/>
          <a:ext cx="6547756" cy="56454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: </a:t>
          </a:r>
          <a:r>
            <a:rPr lang="cs-CZ" sz="2000" b="0" kern="1200" dirty="0" smtClean="0"/>
            <a:t>CZ.1.07/1.4.00/21.1744 </a:t>
          </a:r>
          <a:endParaRPr lang="cs-CZ" sz="2000" kern="1200" dirty="0"/>
        </a:p>
      </dsp:txBody>
      <dsp:txXfrm>
        <a:off x="1764195" y="2258170"/>
        <a:ext cx="6547756" cy="5645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ABD924-1640-48BB-A2FD-4394CA40DE81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456BE7-8D76-4371-B971-B70163CB9B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0362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511D-37D0-41DD-B569-58F25583B26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24CC209-D2D6-4E79-BF2E-8800384EC5B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511D-37D0-41DD-B569-58F25583B26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C209-D2D6-4E79-BF2E-8800384EC5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511D-37D0-41DD-B569-58F25583B26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C209-D2D6-4E79-BF2E-8800384EC5B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511D-37D0-41DD-B569-58F25583B26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C209-D2D6-4E79-BF2E-8800384EC5B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511D-37D0-41DD-B569-58F25583B26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C209-D2D6-4E79-BF2E-8800384EC5B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511D-37D0-41DD-B569-58F25583B26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C209-D2D6-4E79-BF2E-8800384EC5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511D-37D0-41DD-B569-58F25583B26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C209-D2D6-4E79-BF2E-8800384EC5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511D-37D0-41DD-B569-58F25583B26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C209-D2D6-4E79-BF2E-8800384EC5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511D-37D0-41DD-B569-58F25583B26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C209-D2D6-4E79-BF2E-8800384EC5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511D-37D0-41DD-B569-58F25583B26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C209-D2D6-4E79-BF2E-8800384EC5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E511D-37D0-41DD-B569-58F25583B26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CC209-D2D6-4E79-BF2E-8800384EC5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DEE511D-37D0-41DD-B569-58F25583B267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24CC209-D2D6-4E79-BF2E-8800384EC5B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wmf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eg"/><Relationship Id="rId9" Type="http://schemas.openxmlformats.org/officeDocument/2006/relationships/image" Target="../media/image21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05647308"/>
              </p:ext>
            </p:extLst>
          </p:nvPr>
        </p:nvGraphicFramePr>
        <p:xfrm>
          <a:off x="0" y="476672"/>
          <a:ext cx="8311952" cy="35283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228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Materiál slouží k projekci na interaktivní tabuli, žáci se učí číst písmeno </a:t>
            </a:r>
            <a:r>
              <a:rPr lang="cs-CZ" dirty="0" err="1" smtClean="0"/>
              <a:t>j,J</a:t>
            </a:r>
            <a:r>
              <a:rPr lang="cs-CZ" dirty="0" smtClean="0"/>
              <a:t>,  slabiky a slova s ním. Nakonec čtou i jednoduché věty s porozuměním. Po kliknutí jsou kontroly.</a:t>
            </a:r>
          </a:p>
          <a:p>
            <a:r>
              <a:rPr lang="cs-CZ" dirty="0" smtClean="0"/>
              <a:t>Žáky práce zaujala.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453891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Kliparty Microsoft </a:t>
            </a:r>
            <a:r>
              <a:rPr lang="cs-CZ" dirty="0" smtClean="0"/>
              <a:t>PowerPoint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83453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4267200"/>
          </a:xfrm>
        </p:spPr>
        <p:txBody>
          <a:bodyPr/>
          <a:lstStyle/>
          <a:p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Písmeno</a:t>
            </a:r>
            <a:br>
              <a:rPr lang="cs-CZ" sz="9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9600" dirty="0" smtClean="0">
                <a:latin typeface="Times New Roman" pitchFamily="18" charset="0"/>
                <a:cs typeface="Times New Roman" pitchFamily="18" charset="0"/>
              </a:rPr>
              <a:t>J</a:t>
            </a:r>
            <a:br>
              <a:rPr lang="cs-CZ" sz="9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9600" dirty="0" err="1" smtClean="0">
                <a:latin typeface="Times New Roman" pitchFamily="18" charset="0"/>
                <a:cs typeface="Times New Roman" pitchFamily="18" charset="0"/>
              </a:rPr>
              <a:t>j</a:t>
            </a:r>
            <a:endParaRPr lang="cs-CZ" sz="9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43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428570" y="722435"/>
            <a:ext cx="2376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err="1" smtClean="0">
                <a:latin typeface="Times New Roman" pitchFamily="18" charset="0"/>
                <a:cs typeface="Times New Roman" pitchFamily="18" charset="0"/>
              </a:rPr>
              <a:t>ju</a:t>
            </a:r>
            <a:endParaRPr lang="cs-CZ" sz="8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4687" y="1556792"/>
            <a:ext cx="2376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latin typeface="Times New Roman" pitchFamily="18" charset="0"/>
                <a:cs typeface="Times New Roman" pitchFamily="18" charset="0"/>
              </a:rPr>
              <a:t>je</a:t>
            </a:r>
            <a:endParaRPr lang="cs-CZ" sz="8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C:\Users\Blanka\AppData\Local\Microsoft\Windows\Temporary Internet Files\Content.IE5\7NPSGCKP\MP90017869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886" y="4429722"/>
            <a:ext cx="2690741" cy="179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Blanka\AppData\Local\Microsoft\Windows\Temporary Internet Files\Content.IE5\6GWDTH6U\MC90035593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819" y="4077072"/>
            <a:ext cx="1681162" cy="197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6319257" y="548342"/>
            <a:ext cx="2376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err="1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80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cs-CZ" sz="8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139952" y="895072"/>
            <a:ext cx="2376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latin typeface="Times New Roman" pitchFamily="18" charset="0"/>
                <a:cs typeface="Times New Roman" pitchFamily="18" charset="0"/>
              </a:rPr>
              <a:t>jo</a:t>
            </a:r>
            <a:endParaRPr lang="cs-CZ" sz="8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51520" y="260648"/>
            <a:ext cx="4722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Přiřaď k obrázku správnou slabiku.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2112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04 0.00856 L -0.50209 0.3340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61" y="1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48282 0.1870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32" y="9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Blanka\AppData\Local\Microsoft\Windows\Temporary Internet Files\Content.IE5\M8J97MSH\MC900346989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69" y="4516830"/>
            <a:ext cx="2570584" cy="199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lanka\AppData\Local\Microsoft\Windows\Temporary Internet Files\Content.IE5\6GWDTH6U\MP90042780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005064"/>
            <a:ext cx="1788071" cy="2593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Blanka\AppData\Local\Microsoft\Windows\Temporary Internet Files\Content.IE5\M8J97MSH\MC9003909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280" y="4653136"/>
            <a:ext cx="1888236" cy="1727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583563" y="552360"/>
            <a:ext cx="2376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err="1" smtClean="0">
                <a:latin typeface="Times New Roman" pitchFamily="18" charset="0"/>
                <a:cs typeface="Times New Roman" pitchFamily="18" charset="0"/>
              </a:rPr>
              <a:t>ju</a:t>
            </a:r>
            <a:endParaRPr lang="cs-CZ" sz="8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5569" y="1616060"/>
            <a:ext cx="2376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err="1" smtClean="0">
                <a:latin typeface="Times New Roman" pitchFamily="18" charset="0"/>
                <a:cs typeface="Times New Roman" pitchFamily="18" charset="0"/>
              </a:rPr>
              <a:t>ja</a:t>
            </a:r>
            <a:endParaRPr lang="cs-CZ" sz="8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050060" y="542474"/>
            <a:ext cx="2376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latin typeface="Times New Roman" pitchFamily="18" charset="0"/>
                <a:cs typeface="Times New Roman" pitchFamily="18" charset="0"/>
              </a:rPr>
              <a:t>je</a:t>
            </a:r>
            <a:endParaRPr lang="cs-CZ" sz="8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319257" y="548342"/>
            <a:ext cx="2376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8000" dirty="0">
                <a:latin typeface="Times New Roman" pitchFamily="18" charset="0"/>
                <a:cs typeface="Times New Roman" pitchFamily="18" charset="0"/>
              </a:rPr>
              <a:t>é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2938296" y="1908392"/>
            <a:ext cx="2376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0" dirty="0" smtClean="0">
                <a:latin typeface="Times New Roman" pitchFamily="18" charset="0"/>
                <a:cs typeface="Times New Roman" pitchFamily="18" charset="0"/>
              </a:rPr>
              <a:t>jo</a:t>
            </a:r>
            <a:endParaRPr lang="cs-CZ" sz="8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638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316 0.00949 L -0.06754 0.387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1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365 0.02014 L 0.02517 0.156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1" y="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00191 0.3131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1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429752"/>
            <a:ext cx="1359526" cy="2042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43" y="3717032"/>
            <a:ext cx="1852613" cy="277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553" y="164405"/>
            <a:ext cx="2895600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465" y="1834679"/>
            <a:ext cx="2862438" cy="2115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75" y="764704"/>
            <a:ext cx="2901950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153" y="177526"/>
            <a:ext cx="2895600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6486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59259E-6 L -0.19827 0.2884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13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0.24723 0.099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61" y="4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699792" y="692696"/>
            <a:ext cx="230425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Jí     já</a:t>
            </a:r>
          </a:p>
          <a:p>
            <a:r>
              <a:rPr lang="cs-CZ" sz="5400" b="1" dirty="0" err="1" smtClean="0">
                <a:latin typeface="Times New Roman" pitchFamily="18" charset="0"/>
                <a:cs typeface="Times New Roman" pitchFamily="18" charset="0"/>
              </a:rPr>
              <a:t>Ju</a:t>
            </a:r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    je</a:t>
            </a:r>
          </a:p>
          <a:p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Jo    </a:t>
            </a:r>
            <a:r>
              <a:rPr lang="cs-CZ" sz="5400" b="1" dirty="0" err="1" smtClean="0">
                <a:latin typeface="Times New Roman" pitchFamily="18" charset="0"/>
                <a:cs typeface="Times New Roman" pitchFamily="18" charset="0"/>
              </a:rPr>
              <a:t>ju</a:t>
            </a:r>
            <a:endParaRPr lang="cs-CZ" sz="5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5400" b="1" dirty="0" err="1" smtClean="0">
                <a:latin typeface="Times New Roman" pitchFamily="18" charset="0"/>
                <a:cs typeface="Times New Roman" pitchFamily="18" charset="0"/>
              </a:rPr>
              <a:t>Ja</a:t>
            </a:r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    je</a:t>
            </a:r>
          </a:p>
          <a:p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Je     jí</a:t>
            </a:r>
            <a:endParaRPr lang="cs-CZ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67544" y="404664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Čti slabiky 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151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Blanka\AppData\Local\Microsoft\Windows\Temporary Internet Files\Content.IE5\M8J97MSH\MC90044128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46634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lanka\AppData\Local\Microsoft\Windows\Temporary Internet Files\Content.IE5\9HFY8E4H\MC90034483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6111" y="2322240"/>
            <a:ext cx="1500530" cy="176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Blanka\AppData\Local\Microsoft\Windows\Temporary Internet Files\Content.IE5\M8J97MSH\MP90039953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602167"/>
            <a:ext cx="3024336" cy="2015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35896" y="188640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Přiřaď slovo k obrázku.</a:t>
            </a:r>
            <a:endParaRPr lang="cs-CZ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4" y="2833116"/>
            <a:ext cx="268922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618" y="4724400"/>
            <a:ext cx="2805113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618" y="157250"/>
            <a:ext cx="27432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21" y="1433512"/>
            <a:ext cx="274955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 descr="C:\Users\Blanka\AppData\Local\Microsoft\Windows\Temporary Internet Files\Content.IE5\6GWDTH6U\MC90039100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040899"/>
            <a:ext cx="1895529" cy="2866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3447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22222E-6 L 0.35434 -0.0039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08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33333E-6 L 0.6658 -0.1166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281" y="-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11022E-16 L 0.67049 0.1622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24" y="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0.09114 -0.3863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49" y="-1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1146969"/>
            <a:ext cx="48245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Jula jela sama.</a:t>
            </a:r>
            <a:endParaRPr lang="cs-CZ" sz="5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2863461"/>
            <a:ext cx="48965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Pepa pije limo.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4627411"/>
            <a:ext cx="4536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Ema má jojo.</a:t>
            </a:r>
            <a:endParaRPr lang="cs-CZ" sz="5400" dirty="0"/>
          </a:p>
        </p:txBody>
      </p:sp>
      <p:pic>
        <p:nvPicPr>
          <p:cNvPr id="2050" name="Picture 2" descr="C:\Users\Blanka\AppData\Local\Microsoft\Windows\Temporary Internet Files\Content.IE5\M8J97MSH\MC9003909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4664"/>
            <a:ext cx="1888236" cy="1727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Blanka\AppData\Local\Microsoft\Windows\Temporary Internet Files\Content.IE5\M8J97MSH\MC90029751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2186920"/>
            <a:ext cx="1179576" cy="182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lanka\AppData\Local\Microsoft\Windows\Temporary Internet Files\Content.IE5\6GWDTH6U\MC90023215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4244" y="3786791"/>
            <a:ext cx="1738265" cy="2293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434434" y="2186920"/>
            <a:ext cx="2017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Ema</a:t>
            </a:r>
            <a:endParaRPr lang="cs-CZ" sz="5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180350" y="4010233"/>
            <a:ext cx="19636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Pepa</a:t>
            </a:r>
            <a:endParaRPr lang="cs-CZ" sz="5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383355" y="5550741"/>
            <a:ext cx="14676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Jula</a:t>
            </a:r>
            <a:endParaRPr lang="cs-CZ" sz="5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7544" y="188640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Hledej, kde jsou děti.</a:t>
            </a:r>
          </a:p>
          <a:p>
            <a:r>
              <a:rPr lang="cs-CZ" dirty="0" smtClean="0"/>
              <a:t> Po kliknutí kontrola.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924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75</TotalTime>
  <Words>141</Words>
  <Application>Microsoft Office PowerPoint</Application>
  <PresentationFormat>Předvádění na obrazovce (4:3)</PresentationFormat>
  <Paragraphs>37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Prezentace aplikace PowerPoint</vt:lpstr>
      <vt:lpstr>Anotace</vt:lpstr>
      <vt:lpstr>Citace</vt:lpstr>
      <vt:lpstr>Písmeno J j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</dc:title>
  <dc:creator>Blanka</dc:creator>
  <cp:lastModifiedBy>Blanka</cp:lastModifiedBy>
  <cp:revision>15</cp:revision>
  <dcterms:created xsi:type="dcterms:W3CDTF">2012-11-22T20:29:45Z</dcterms:created>
  <dcterms:modified xsi:type="dcterms:W3CDTF">2013-08-27T18:37:56Z</dcterms:modified>
</cp:coreProperties>
</file>