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3" r:id="rId2"/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NÁZEV:</a:t>
          </a:r>
          <a:r>
            <a:rPr lang="cs-CZ" sz="2000" baseline="0" dirty="0" smtClean="0">
              <a:solidFill>
                <a:schemeClr val="accent5">
                  <a:lumMod val="50000"/>
                </a:schemeClr>
              </a:solidFill>
            </a:rPr>
            <a:t> VY_32_INOVACE_01_01_12_Hláska a písmeno h, H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NÁZEV ŠKOLY: Základní škola a mateřská škola Lukavice, okres Ústí nad Orlicí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AUTOR: Mgr. Blanka </a:t>
          </a:r>
          <a:r>
            <a:rPr lang="cs-CZ" sz="2000" dirty="0" err="1" smtClean="0">
              <a:solidFill>
                <a:schemeClr val="accent5">
                  <a:lumMod val="50000"/>
                </a:schemeClr>
              </a:solidFill>
            </a:rPr>
            <a:t>Goňová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TEMA: Hláska a písmeno h, H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ČÍSLO PROJEKTU:</a:t>
          </a:r>
          <a:r>
            <a:rPr lang="cs-CZ" sz="2000" b="0" dirty="0" smtClean="0">
              <a:solidFill>
                <a:schemeClr val="accent5">
                  <a:lumMod val="50000"/>
                </a:schemeClr>
              </a:solidFill>
            </a:rPr>
            <a:t>CZ.1.07/1.4.00/21.1744 </a:t>
          </a:r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 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 custLinFactNeighborY="1130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B273EF-C3EB-49F7-8533-B12E1E9E75B7}" type="presOf" srcId="{D1B46980-6531-4606-95E6-44980827E919}" destId="{2BE915AB-18AA-4053-B92C-3BFC9ED204BB}" srcOrd="1" destOrd="0" presId="urn:microsoft.com/office/officeart/2005/8/layout/target3"/>
    <dgm:cxn modelId="{98563901-3D6C-493A-837B-92419A16DC6E}" type="presOf" srcId="{4C35D32F-0EAB-4CD7-82EE-45574DC2A586}" destId="{890E4F0B-2866-4A3F-A3C7-2A14B1797930}" srcOrd="1" destOrd="0" presId="urn:microsoft.com/office/officeart/2005/8/layout/target3"/>
    <dgm:cxn modelId="{C6D6DC0C-03E0-4DF3-8A07-2D79EFF9AAF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3ABD57-4C40-4487-9AD2-35BCB4DD6E81}" type="presOf" srcId="{D8197B8C-B260-4A16-BDF4-0947B075E274}" destId="{25B08C86-7E15-44DC-BE7F-FFB55DD49D12}" srcOrd="0" destOrd="0" presId="urn:microsoft.com/office/officeart/2005/8/layout/target3"/>
    <dgm:cxn modelId="{FB4F747F-5BC5-4E66-BBB0-C3B2BEF7031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F565734-F4B1-4254-BA7F-84F78ECA8A58}" type="presOf" srcId="{D1D4F407-5343-4D3F-B5B9-D407B03CAEB4}" destId="{AED2198E-93D5-4001-81B4-73124B309672}" srcOrd="1" destOrd="0" presId="urn:microsoft.com/office/officeart/2005/8/layout/target3"/>
    <dgm:cxn modelId="{55F7CC80-831E-4AD3-8B81-950EA3B1FDEE}" type="presOf" srcId="{4C35D32F-0EAB-4CD7-82EE-45574DC2A586}" destId="{8BEBB6EC-1DAA-4CAC-8A25-BC0FCBD5DBD5}" srcOrd="0" destOrd="0" presId="urn:microsoft.com/office/officeart/2005/8/layout/target3"/>
    <dgm:cxn modelId="{A286849C-81BB-4B85-BEEF-BE6250A585A0}" type="presOf" srcId="{757F3AB3-0718-4624-B441-E567A8F0AB56}" destId="{333A1088-737F-45CB-B68E-254E46348037}" srcOrd="0" destOrd="0" presId="urn:microsoft.com/office/officeart/2005/8/layout/target3"/>
    <dgm:cxn modelId="{47889DCC-49FB-45DC-815C-F3FB5A8F0A05}" type="presOf" srcId="{B651F6E3-6281-48DB-9319-2AEAFDAE7572}" destId="{619D679B-A015-4ECF-8348-D1034C574F40}" srcOrd="0" destOrd="0" presId="urn:microsoft.com/office/officeart/2005/8/layout/target3"/>
    <dgm:cxn modelId="{8FFAD68A-6148-4CDC-A9B4-62BDD4A663F3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E01AC8E-F40C-49F7-AF5C-F2753BF6B77D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020996-A908-4B2E-8163-66AF9076E172}" type="presParOf" srcId="{333A1088-737F-45CB-B68E-254E46348037}" destId="{F5ABB229-8D3B-4694-996A-96F23CF14429}" srcOrd="0" destOrd="0" presId="urn:microsoft.com/office/officeart/2005/8/layout/target3"/>
    <dgm:cxn modelId="{B7B892AC-273D-4DBE-97FC-698CEB1ADB5B}" type="presParOf" srcId="{333A1088-737F-45CB-B68E-254E46348037}" destId="{F41139FD-01EE-4571-8B17-4FB00FC51163}" srcOrd="1" destOrd="0" presId="urn:microsoft.com/office/officeart/2005/8/layout/target3"/>
    <dgm:cxn modelId="{31AA905E-A570-48C4-A69C-93A6DB87B74C}" type="presParOf" srcId="{333A1088-737F-45CB-B68E-254E46348037}" destId="{D005CE8C-CC26-4C3E-AC11-E15060ECD759}" srcOrd="2" destOrd="0" presId="urn:microsoft.com/office/officeart/2005/8/layout/target3"/>
    <dgm:cxn modelId="{A5D09283-BDB3-4657-AD68-0A6CB01D8922}" type="presParOf" srcId="{333A1088-737F-45CB-B68E-254E46348037}" destId="{2C702D82-9B77-49B7-9568-BB8EB47C3372}" srcOrd="3" destOrd="0" presId="urn:microsoft.com/office/officeart/2005/8/layout/target3"/>
    <dgm:cxn modelId="{70D0C5C9-9896-4FAE-A95A-7605B590C230}" type="presParOf" srcId="{333A1088-737F-45CB-B68E-254E46348037}" destId="{A52A0455-90FF-4808-ABD0-F02540D31D5A}" srcOrd="4" destOrd="0" presId="urn:microsoft.com/office/officeart/2005/8/layout/target3"/>
    <dgm:cxn modelId="{84CF326C-61BA-412A-A84C-7241A1E61BB7}" type="presParOf" srcId="{333A1088-737F-45CB-B68E-254E46348037}" destId="{6140AFEC-043D-4C43-A2F9-D0F5331DF3A3}" srcOrd="5" destOrd="0" presId="urn:microsoft.com/office/officeart/2005/8/layout/target3"/>
    <dgm:cxn modelId="{0A49DE96-237B-4CE2-B9E0-C0DB4B079F4B}" type="presParOf" srcId="{333A1088-737F-45CB-B68E-254E46348037}" destId="{9358AC05-5D7D-4327-9F80-1AD486AEA664}" srcOrd="6" destOrd="0" presId="urn:microsoft.com/office/officeart/2005/8/layout/target3"/>
    <dgm:cxn modelId="{07B5B626-0DB8-4C72-A7D4-F8371F49A1B3}" type="presParOf" srcId="{333A1088-737F-45CB-B68E-254E46348037}" destId="{313FC574-E1CD-4FB4-B054-0B805CE0447D}" srcOrd="7" destOrd="0" presId="urn:microsoft.com/office/officeart/2005/8/layout/target3"/>
    <dgm:cxn modelId="{AB33E2F9-3CAE-4BC2-9FD9-F9CAC0921E52}" type="presParOf" srcId="{333A1088-737F-45CB-B68E-254E46348037}" destId="{619D679B-A015-4ECF-8348-D1034C574F40}" srcOrd="8" destOrd="0" presId="urn:microsoft.com/office/officeart/2005/8/layout/target3"/>
    <dgm:cxn modelId="{48B233A6-8E95-4B91-B282-DBC325215D62}" type="presParOf" srcId="{333A1088-737F-45CB-B68E-254E46348037}" destId="{322283A8-4A27-4CDA-BAE3-F381106A9174}" srcOrd="9" destOrd="0" presId="urn:microsoft.com/office/officeart/2005/8/layout/target3"/>
    <dgm:cxn modelId="{52DD7EEB-80C6-42D5-975B-801F9D54C0CA}" type="presParOf" srcId="{333A1088-737F-45CB-B68E-254E46348037}" destId="{FFC9F71D-1B4F-4AD9-A4A6-86ADEFC8AF5C}" srcOrd="10" destOrd="0" presId="urn:microsoft.com/office/officeart/2005/8/layout/target3"/>
    <dgm:cxn modelId="{1BF362A4-8200-4285-A57A-E71F162BD75C}" type="presParOf" srcId="{333A1088-737F-45CB-B68E-254E46348037}" destId="{25B08C86-7E15-44DC-BE7F-FFB55DD49D12}" srcOrd="11" destOrd="0" presId="urn:microsoft.com/office/officeart/2005/8/layout/target3"/>
    <dgm:cxn modelId="{10C78CB4-B50A-4EF0-8184-ED6BEF438894}" type="presParOf" srcId="{333A1088-737F-45CB-B68E-254E46348037}" destId="{76644BE8-9D7C-4C09-B250-3D10AF48CBB7}" srcOrd="12" destOrd="0" presId="urn:microsoft.com/office/officeart/2005/8/layout/target3"/>
    <dgm:cxn modelId="{6692C6D3-F5B5-4F11-B0FF-631BC42666A9}" type="presParOf" srcId="{333A1088-737F-45CB-B68E-254E46348037}" destId="{EE85B701-7295-41C0-BA7A-34D3756A2AE6}" srcOrd="13" destOrd="0" presId="urn:microsoft.com/office/officeart/2005/8/layout/target3"/>
    <dgm:cxn modelId="{6C792AFB-C767-4570-B4F1-31CB972879BB}" type="presParOf" srcId="{333A1088-737F-45CB-B68E-254E46348037}" destId="{8BEBB6EC-1DAA-4CAC-8A25-BC0FCBD5DBD5}" srcOrd="14" destOrd="0" presId="urn:microsoft.com/office/officeart/2005/8/layout/target3"/>
    <dgm:cxn modelId="{3377855F-26E7-4B96-8FED-660BC3913E11}" type="presParOf" srcId="{333A1088-737F-45CB-B68E-254E46348037}" destId="{AED2198E-93D5-4001-81B4-73124B309672}" srcOrd="15" destOrd="0" presId="urn:microsoft.com/office/officeart/2005/8/layout/target3"/>
    <dgm:cxn modelId="{FCC1B7A6-754B-44A8-839C-B410B9277BD5}" type="presParOf" srcId="{333A1088-737F-45CB-B68E-254E46348037}" destId="{2BE915AB-18AA-4053-B92C-3BFC9ED204BB}" srcOrd="16" destOrd="0" presId="urn:microsoft.com/office/officeart/2005/8/layout/target3"/>
    <dgm:cxn modelId="{83284BB9-E027-413A-AF91-FDD9920F37B2}" type="presParOf" srcId="{333A1088-737F-45CB-B68E-254E46348037}" destId="{6BB5E863-4638-4E1D-BFDE-399D028AC4ED}" srcOrd="17" destOrd="0" presId="urn:microsoft.com/office/officeart/2005/8/layout/target3"/>
    <dgm:cxn modelId="{6AD94680-1E18-4515-8453-E8D3FD51A6A4}" type="presParOf" srcId="{333A1088-737F-45CB-B68E-254E46348037}" destId="{5A5FFA88-C948-4069-8E93-59FA12366E83}" srcOrd="18" destOrd="0" presId="urn:microsoft.com/office/officeart/2005/8/layout/target3"/>
    <dgm:cxn modelId="{2195B3E7-A571-4599-87E2-09AD95920C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4572" y="0"/>
          <a:ext cx="6224228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NÁZEV ŠKOLY: Základní škola a mateřská škola Lukavice, okres Ústí nad Orlicí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44572" y="0"/>
        <a:ext cx="6224228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224228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AUTOR: Mgr. Blanka </a:t>
          </a:r>
          <a:r>
            <a:rPr lang="cs-CZ" sz="2000" kern="1200" dirty="0" err="1" smtClean="0">
              <a:solidFill>
                <a:schemeClr val="accent5">
                  <a:lumMod val="50000"/>
                </a:schemeClr>
              </a:solidFill>
            </a:rPr>
            <a:t>Goňová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541500"/>
        <a:ext cx="6224228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224228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NÁZEV:</a:t>
          </a:r>
          <a:r>
            <a:rPr lang="cs-CZ" sz="2000" kern="1200" baseline="0" dirty="0" smtClean="0">
              <a:solidFill>
                <a:schemeClr val="accent5">
                  <a:lumMod val="50000"/>
                </a:schemeClr>
              </a:solidFill>
            </a:rPr>
            <a:t> VY_32_INOVACE_01_01_12_Hláska a písmeno h, H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1083000"/>
        <a:ext cx="6224228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2188" y="1624500"/>
          <a:ext cx="6224228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TEMA: Hláska a písmeno h, H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1624500"/>
        <a:ext cx="6224228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224228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ČÍSLO PROJEKTU:</a:t>
          </a:r>
          <a:r>
            <a:rPr lang="cs-CZ" sz="2000" b="0" kern="1200" dirty="0" smtClean="0">
              <a:solidFill>
                <a:schemeClr val="accent5">
                  <a:lumMod val="50000"/>
                </a:schemeClr>
              </a:solidFill>
            </a:rPr>
            <a:t>CZ.1.07/1.4.00/21.1744 </a:t>
          </a: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 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2166000"/>
        <a:ext cx="6224228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D00F1F-54A5-4740-AC29-57E6D8F7085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9DBF9-91A8-4DF5-A930-0921037D7D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1518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0102B8C-4B39-4728-AF6B-FF7323A31347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37409A2-A22D-4C3E-A96A-C13CFC08178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26336783"/>
              </p:ext>
            </p:extLst>
          </p:nvPr>
        </p:nvGraphicFramePr>
        <p:xfrm>
          <a:off x="467544" y="764704"/>
          <a:ext cx="7916416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837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Materiál slouží k prezentaci na interaktivní tabuli. Žáci si nacvičují čtení slabik s písmenem h, H, rozpoznají správnou počáteční slabiku. Skládají a čtou slova.</a:t>
            </a:r>
          </a:p>
          <a:p>
            <a:pPr algn="just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DUM je zajímavým doplňkem pro výuku.</a:t>
            </a:r>
          </a:p>
        </p:txBody>
      </p:sp>
    </p:spTree>
    <p:extLst>
      <p:ext uri="{BB962C8B-B14F-4D97-AF65-F5344CB8AC3E}">
        <p14:creationId xmlns:p14="http://schemas.microsoft.com/office/powerpoint/2010/main" val="226036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CITACE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Kliparty Microsoft Office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364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Hláska a písmeno </a:t>
            </a:r>
            <a:br>
              <a:rPr lang="cs-CZ" dirty="0" smtClean="0"/>
            </a:br>
            <a:r>
              <a:rPr lang="cs-CZ" dirty="0" smtClean="0"/>
              <a:t>h, 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8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 descr="C:\Users\Blanka\AppData\Local\Microsoft\Windows\Temporary Internet Files\Content.IE5\6GWDTH6U\MP90040547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52" y="908720"/>
            <a:ext cx="3165187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Blanka\AppData\Local\Microsoft\Windows\Temporary Internet Files\Content.IE5\6GWDTH6U\MP900409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649" y="749606"/>
            <a:ext cx="2924944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lanka\AppData\Local\Microsoft\Windows\Temporary Internet Files\Content.IE5\9HFY8E4H\MP90038743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2656"/>
            <a:ext cx="1520568" cy="213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5288948"/>
            <a:ext cx="16565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ho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97301" y="5288948"/>
            <a:ext cx="1575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hů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06695" y="5288947"/>
            <a:ext cx="13459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há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14087" y="5288948"/>
            <a:ext cx="1242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he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5266675"/>
            <a:ext cx="13459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hy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4825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L -0.15886 -0.327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51" y="-16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59259E-6 L 0.40156 -0.1766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Blanka\AppData\Local\Microsoft\Windows\Temporary Internet Files\Content.IE5\6GWDTH6U\MP90040733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83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Blanka\AppData\Local\Microsoft\Windows\Temporary Internet Files\Content.IE5\M8J97MSH\MC9000839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08720"/>
            <a:ext cx="2335793" cy="19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lanka\AppData\Local\Microsoft\Windows\Temporary Internet Files\Content.IE5\9HFY8E4H\MC9001934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33565"/>
            <a:ext cx="2665381" cy="233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23528" y="5288948"/>
            <a:ext cx="16565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hou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7301" y="5288948"/>
            <a:ext cx="1575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hu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6695" y="5288947"/>
            <a:ext cx="13459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ha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14087" y="5288948"/>
            <a:ext cx="1242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he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5266675"/>
            <a:ext cx="13459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hy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414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7037E-6 L -0.42657 -0.253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37" y="-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L 0.43715 -0.5687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58" y="-284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7407E-6 L 0.48038 -0.2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M8J97MSH\MC900441431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41" y="188640"/>
            <a:ext cx="3657143" cy="365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\AppData\Local\Microsoft\Windows\Temporary Internet Files\Content.IE5\9HFY8E4H\MC90044174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797" y="54868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lanka\AppData\Local\Microsoft\Windows\Temporary Internet Files\Content.IE5\M8J97MSH\MP9001807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774" y="2276872"/>
            <a:ext cx="2620888" cy="172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820000" y="5288947"/>
            <a:ext cx="16565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ho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288948"/>
            <a:ext cx="1575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hů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5249331"/>
            <a:ext cx="13459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ha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849713" y="5266675"/>
            <a:ext cx="1242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he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3109" y="5288948"/>
            <a:ext cx="13459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ha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16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21 -0.02107 L -0.42483 -0.190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90" y="-8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7 L 0.07604 -0.2900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2" y="-14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7037E-6 L 0.00556 -0.1803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" y="-9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Users\Blanka\AppData\Local\Microsoft\Windows\Temporary Internet Files\Content.IE5\M8J97MSH\MC90008394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704"/>
            <a:ext cx="2598365" cy="2116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597693"/>
              </p:ext>
            </p:extLst>
          </p:nvPr>
        </p:nvGraphicFramePr>
        <p:xfrm>
          <a:off x="2411760" y="2492896"/>
          <a:ext cx="6120680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0170"/>
                <a:gridCol w="1530170"/>
                <a:gridCol w="1530170"/>
                <a:gridCol w="1530170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2674248"/>
              </p:ext>
            </p:extLst>
          </p:nvPr>
        </p:nvGraphicFramePr>
        <p:xfrm>
          <a:off x="2771800" y="908720"/>
          <a:ext cx="6096000" cy="180020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2000" endA="300" endPos="35000" dir="5400000" sy="-100000" algn="bl" rotWithShape="0"/>
                </a:effectLst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800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8" name="Picture 11" descr="C:\Users\Blanka\AppData\Local\Microsoft\Windows\Temporary Internet Files\Content.IE5\6GWDTH6U\MP9004054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370" y="3501008"/>
            <a:ext cx="3165187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193573"/>
              </p:ext>
            </p:extLst>
          </p:nvPr>
        </p:nvGraphicFramePr>
        <p:xfrm>
          <a:off x="2339752" y="3695328"/>
          <a:ext cx="6552726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92121"/>
                <a:gridCol w="1092121"/>
                <a:gridCol w="1221490"/>
                <a:gridCol w="962752"/>
                <a:gridCol w="1092121"/>
                <a:gridCol w="1092121"/>
              </a:tblGrid>
              <a:tr h="18722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530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0" descr="C:\Users\Blanka\AppData\Local\Microsoft\Windows\Temporary Internet Files\Content.IE5\M8J97MSH\MP900180710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26" y="692696"/>
            <a:ext cx="3412976" cy="2241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Blanka\AppData\Local\Microsoft\Windows\Temporary Internet Files\Content.IE5\6GWDTH6U\MP900409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73016"/>
            <a:ext cx="2331074" cy="23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5699557"/>
              </p:ext>
            </p:extLst>
          </p:nvPr>
        </p:nvGraphicFramePr>
        <p:xfrm>
          <a:off x="4283968" y="980728"/>
          <a:ext cx="4511823" cy="1584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3941"/>
                <a:gridCol w="1503941"/>
                <a:gridCol w="1503941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114097"/>
              </p:ext>
            </p:extLst>
          </p:nvPr>
        </p:nvGraphicFramePr>
        <p:xfrm>
          <a:off x="4139951" y="3861048"/>
          <a:ext cx="4608513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6171"/>
                <a:gridCol w="1536171"/>
                <a:gridCol w="1536171"/>
              </a:tblGrid>
              <a:tr h="15121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9657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92696"/>
            <a:ext cx="273630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háky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hole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husa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hory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nohy</a:t>
            </a:r>
          </a:p>
          <a:p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hopík</a:t>
            </a: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host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pihy</a:t>
            </a:r>
          </a:p>
          <a:p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548680"/>
            <a:ext cx="259228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oral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pomáhá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noha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Hana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piha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Honza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Johana</a:t>
            </a:r>
          </a:p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holý</a:t>
            </a:r>
          </a:p>
          <a:p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112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64</TotalTime>
  <Words>114</Words>
  <Application>Microsoft Office PowerPoint</Application>
  <PresentationFormat>Předvádění na obrazovce (4:3)</PresentationFormat>
  <Paragraphs>43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</vt:lpstr>
      <vt:lpstr>CITACE</vt:lpstr>
      <vt:lpstr>Hláska a písmeno  h, 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Hláska a písmeno h, H</dc:title>
  <dc:creator>Blanka</dc:creator>
  <cp:lastModifiedBy>Blanka</cp:lastModifiedBy>
  <cp:revision>8</cp:revision>
  <dcterms:created xsi:type="dcterms:W3CDTF">2013-01-24T18:50:47Z</dcterms:created>
  <dcterms:modified xsi:type="dcterms:W3CDTF">2013-08-27T18:44:19Z</dcterms:modified>
</cp:coreProperties>
</file>