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8" r:id="rId2"/>
    <p:sldId id="270" r:id="rId3"/>
    <p:sldId id="269" r:id="rId4"/>
    <p:sldId id="260" r:id="rId5"/>
    <p:sldId id="261" r:id="rId6"/>
    <p:sldId id="267" r:id="rId7"/>
    <p:sldId id="262" r:id="rId8"/>
    <p:sldId id="263" r:id="rId9"/>
    <p:sldId id="265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6" y="-3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TEMA:PRESENT TENSES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NÁZEV:VY_22_INOVACE_18_AJ8_PRESENT TENSES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9BF704-629D-4EB7-9A42-660D6F8C881F}" type="presOf" srcId="{D1B46980-6531-4606-95E6-44980827E919}" destId="{6140AFEC-043D-4C43-A2F9-D0F5331DF3A3}" srcOrd="0" destOrd="0" presId="urn:microsoft.com/office/officeart/2005/8/layout/target3"/>
    <dgm:cxn modelId="{4BC8D039-ECBE-48AB-893E-C0ACA5B8B074}" type="presOf" srcId="{D1B46980-6531-4606-95E6-44980827E919}" destId="{2BE915AB-18AA-4053-B92C-3BFC9ED204BB}" srcOrd="1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0C379B18-337D-49EB-A91B-82FB1D1FC211}" type="presOf" srcId="{1F4F8BC0-F267-4379-9FE7-6FFC8B64BAD8}" destId="{017154CD-D9A9-4968-AD11-1207A3C4C00A}" srcOrd="1" destOrd="0" presId="urn:microsoft.com/office/officeart/2005/8/layout/target3"/>
    <dgm:cxn modelId="{D6CBF056-BB55-4376-A71C-003FFA3B9E06}" type="presOf" srcId="{1AE9165A-6B70-4FFD-A49C-881BF73B4F04}" destId="{BD3627E9-8FC8-4A2F-B3EA-FAE798EF81D8}" srcOrd="1" destOrd="0" presId="urn:microsoft.com/office/officeart/2005/8/layout/target3"/>
    <dgm:cxn modelId="{023DD7B0-B050-4F20-B517-261DAD5DB030}" type="presOf" srcId="{26CBEA56-8CFD-48C0-BD6E-2EB16B1FBF42}" destId="{92E1E9E3-D1F0-4866-9424-7ECC0DD990BC}" srcOrd="1" destOrd="0" presId="urn:microsoft.com/office/officeart/2005/8/layout/target3"/>
    <dgm:cxn modelId="{0FBD28EE-8F25-4C2A-825C-4365508DA36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D7D159B-075C-40C5-A1E6-CE1C27F23762}" type="presOf" srcId="{26CBEA56-8CFD-48C0-BD6E-2EB16B1FBF42}" destId="{5583D5C5-FAFF-4548-819C-80E289F73770}" srcOrd="0" destOrd="0" presId="urn:microsoft.com/office/officeart/2005/8/layout/target3"/>
    <dgm:cxn modelId="{A1EF1B5B-6D14-499F-AF37-1E7B78082D8E}" type="presOf" srcId="{1F4F8BC0-F267-4379-9FE7-6FFC8B64BAD8}" destId="{C8857ABF-5052-4733-A46C-0F8B764FF76F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83C27C-639C-4F89-A861-221FBDDD4AC2}" type="presOf" srcId="{1AE9165A-6B70-4FFD-A49C-881BF73B4F04}" destId="{A9F01C16-B5C0-47B0-9750-F7E5E11674A0}" srcOrd="0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659A2D9E-FECC-4693-93ED-633A965FFAC1}" type="presOf" srcId="{757F3AB3-0718-4624-B441-E567A8F0AB56}" destId="{333A1088-737F-45CB-B68E-254E46348037}" srcOrd="0" destOrd="0" presId="urn:microsoft.com/office/officeart/2005/8/layout/target3"/>
    <dgm:cxn modelId="{F961506B-4339-4CB4-A88D-4B507A044657}" type="presOf" srcId="{D1D4F407-5343-4D3F-B5B9-D407B03CAEB4}" destId="{D005CE8C-CC26-4C3E-AC11-E15060ECD759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587143B-E3F6-4FA1-81C1-79752FB34CE5}" type="presParOf" srcId="{333A1088-737F-45CB-B68E-254E46348037}" destId="{F5ABB229-8D3B-4694-996A-96F23CF14429}" srcOrd="0" destOrd="0" presId="urn:microsoft.com/office/officeart/2005/8/layout/target3"/>
    <dgm:cxn modelId="{8B10D36C-D085-48D4-BE84-75CB58E77D4F}" type="presParOf" srcId="{333A1088-737F-45CB-B68E-254E46348037}" destId="{F41139FD-01EE-4571-8B17-4FB00FC51163}" srcOrd="1" destOrd="0" presId="urn:microsoft.com/office/officeart/2005/8/layout/target3"/>
    <dgm:cxn modelId="{C793470D-E030-4E00-BB16-E317B71081CB}" type="presParOf" srcId="{333A1088-737F-45CB-B68E-254E46348037}" destId="{D005CE8C-CC26-4C3E-AC11-E15060ECD759}" srcOrd="2" destOrd="0" presId="urn:microsoft.com/office/officeart/2005/8/layout/target3"/>
    <dgm:cxn modelId="{30839C25-BBA4-4159-9223-85B53E8B41B1}" type="presParOf" srcId="{333A1088-737F-45CB-B68E-254E46348037}" destId="{2C702D82-9B77-49B7-9568-BB8EB47C3372}" srcOrd="3" destOrd="0" presId="urn:microsoft.com/office/officeart/2005/8/layout/target3"/>
    <dgm:cxn modelId="{A7F4AED3-0270-42B9-87DA-3DC271112258}" type="presParOf" srcId="{333A1088-737F-45CB-B68E-254E46348037}" destId="{A52A0455-90FF-4808-ABD0-F02540D31D5A}" srcOrd="4" destOrd="0" presId="urn:microsoft.com/office/officeart/2005/8/layout/target3"/>
    <dgm:cxn modelId="{D7D18302-A800-4EDA-A5AD-49FA335DBFDE}" type="presParOf" srcId="{333A1088-737F-45CB-B68E-254E46348037}" destId="{6140AFEC-043D-4C43-A2F9-D0F5331DF3A3}" srcOrd="5" destOrd="0" presId="urn:microsoft.com/office/officeart/2005/8/layout/target3"/>
    <dgm:cxn modelId="{C53800C7-E1DA-486B-8816-105558C4C393}" type="presParOf" srcId="{333A1088-737F-45CB-B68E-254E46348037}" destId="{71A10DEB-455E-4133-A618-0A0EE82A21E3}" srcOrd="6" destOrd="0" presId="urn:microsoft.com/office/officeart/2005/8/layout/target3"/>
    <dgm:cxn modelId="{C5DDB50C-FDAC-4DDE-A772-AE3361772984}" type="presParOf" srcId="{333A1088-737F-45CB-B68E-254E46348037}" destId="{DA6A876D-6D25-492F-8BDC-9AE6A6CFB1FA}" srcOrd="7" destOrd="0" presId="urn:microsoft.com/office/officeart/2005/8/layout/target3"/>
    <dgm:cxn modelId="{D66C2D02-DCAB-4481-9782-3DE197DEF26D}" type="presParOf" srcId="{333A1088-737F-45CB-B68E-254E46348037}" destId="{A9F01C16-B5C0-47B0-9750-F7E5E11674A0}" srcOrd="8" destOrd="0" presId="urn:microsoft.com/office/officeart/2005/8/layout/target3"/>
    <dgm:cxn modelId="{8F840BAB-6DC7-4E1E-BC20-52E042142DFA}" type="presParOf" srcId="{333A1088-737F-45CB-B68E-254E46348037}" destId="{5C0CF724-3222-4429-B09A-F154A62FD507}" srcOrd="9" destOrd="0" presId="urn:microsoft.com/office/officeart/2005/8/layout/target3"/>
    <dgm:cxn modelId="{591E3E89-9F10-4289-AF99-B35F75C1A31C}" type="presParOf" srcId="{333A1088-737F-45CB-B68E-254E46348037}" destId="{71A5FEA7-FE77-4220-960F-2AB7AE466FE5}" srcOrd="10" destOrd="0" presId="urn:microsoft.com/office/officeart/2005/8/layout/target3"/>
    <dgm:cxn modelId="{6B81345B-2115-4FAA-8027-01DE4B953CA4}" type="presParOf" srcId="{333A1088-737F-45CB-B68E-254E46348037}" destId="{C8857ABF-5052-4733-A46C-0F8B764FF76F}" srcOrd="11" destOrd="0" presId="urn:microsoft.com/office/officeart/2005/8/layout/target3"/>
    <dgm:cxn modelId="{EF96E7CE-0361-47DF-B11B-4C510B373F00}" type="presParOf" srcId="{333A1088-737F-45CB-B68E-254E46348037}" destId="{1839E65E-6E97-41D2-A171-98C033275D27}" srcOrd="12" destOrd="0" presId="urn:microsoft.com/office/officeart/2005/8/layout/target3"/>
    <dgm:cxn modelId="{385E56C4-8F52-4C2A-9520-1C4576D4CE98}" type="presParOf" srcId="{333A1088-737F-45CB-B68E-254E46348037}" destId="{914F10DC-A7FA-462B-9334-03354AC7EA9F}" srcOrd="13" destOrd="0" presId="urn:microsoft.com/office/officeart/2005/8/layout/target3"/>
    <dgm:cxn modelId="{EBAD3060-8602-481C-98C0-BCDBF1A3805F}" type="presParOf" srcId="{333A1088-737F-45CB-B68E-254E46348037}" destId="{5583D5C5-FAFF-4548-819C-80E289F73770}" srcOrd="14" destOrd="0" presId="urn:microsoft.com/office/officeart/2005/8/layout/target3"/>
    <dgm:cxn modelId="{ABE6C519-FF58-4148-830B-3813CE41992F}" type="presParOf" srcId="{333A1088-737F-45CB-B68E-254E46348037}" destId="{AED2198E-93D5-4001-81B4-73124B309672}" srcOrd="15" destOrd="0" presId="urn:microsoft.com/office/officeart/2005/8/layout/target3"/>
    <dgm:cxn modelId="{4B07C852-8D33-4855-9751-80D8E8FCE569}" type="presParOf" srcId="{333A1088-737F-45CB-B68E-254E46348037}" destId="{2BE915AB-18AA-4053-B92C-3BFC9ED204BB}" srcOrd="16" destOrd="0" presId="urn:microsoft.com/office/officeart/2005/8/layout/target3"/>
    <dgm:cxn modelId="{7E2EB4F9-C263-4731-96F8-780FD3D2E486}" type="presParOf" srcId="{333A1088-737F-45CB-B68E-254E46348037}" destId="{BD3627E9-8FC8-4A2F-B3EA-FAE798EF81D8}" srcOrd="17" destOrd="0" presId="urn:microsoft.com/office/officeart/2005/8/layout/target3"/>
    <dgm:cxn modelId="{2A6A38A1-B4A7-4061-A5FA-CD871F0ECF14}" type="presParOf" srcId="{333A1088-737F-45CB-B68E-254E46348037}" destId="{017154CD-D9A9-4968-AD11-1207A3C4C00A}" srcOrd="18" destOrd="0" presId="urn:microsoft.com/office/officeart/2005/8/layout/target3"/>
    <dgm:cxn modelId="{90FC6566-32F0-4307-B51E-FAD4ECF2E79B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NÁZEV:VY_22_INOVACE_18_AJ8_PRESENT TENSES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TEMA:PRESENT TENSES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78F2B-2E8C-437E-B9FC-30C3E807F66E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FF17FD-B7B5-4AAB-8FD8-5AEF2B9C3AA3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1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2000">
              <a:schemeClr val="accent6">
                <a:lumMod val="40000"/>
                <a:lumOff val="60000"/>
                <a:alpha val="93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79E814-BFDC-4E98-ADC0-109A680F4464}" type="datetimeFigureOut">
              <a:rPr lang="cs-CZ" smtClean="0"/>
              <a:pPr/>
              <a:t>2.12.2013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527097-97A6-4ADB-863F-4D8BB843397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620688"/>
            <a:ext cx="8532440" cy="25914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    v 8.ročníku ZŠ.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800" dirty="0" smtClean="0">
                <a:solidFill>
                  <a:prstClr val="black"/>
                </a:solidFill>
                <a:latin typeface="Arial" charset="0"/>
              </a:rPr>
              <a:t>Žáci si procvičují použití přítomných časů.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88640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437113"/>
            <a:ext cx="6408712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Použité zdroje: učebnice Project 3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Tom Hutchinson, Oxford http://office.</a:t>
            </a:r>
            <a:r>
              <a:rPr lang="en-US" sz="28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036496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Do každé z následujících vět doplňte správný tvar slovesa v</a:t>
            </a:r>
          </a:p>
          <a:p>
            <a:r>
              <a:rPr lang="cs-CZ" sz="2400" dirty="0" smtClean="0"/>
              <a:t>závorce. Použijte </a:t>
            </a:r>
            <a:r>
              <a:rPr lang="cs-CZ" sz="2400" dirty="0" smtClean="0"/>
              <a:t>Present</a:t>
            </a:r>
            <a:r>
              <a:rPr lang="cs-CZ" sz="2400" dirty="0" smtClean="0"/>
              <a:t> </a:t>
            </a:r>
            <a:r>
              <a:rPr lang="cs-CZ" sz="2400" dirty="0" smtClean="0"/>
              <a:t>Simple</a:t>
            </a:r>
            <a:r>
              <a:rPr lang="cs-CZ" sz="2400" dirty="0" smtClean="0"/>
              <a:t>  </a:t>
            </a:r>
            <a:r>
              <a:rPr lang="cs-CZ" sz="2400" dirty="0" smtClean="0"/>
              <a:t>či </a:t>
            </a:r>
            <a:r>
              <a:rPr lang="cs-CZ" sz="2400" dirty="0" smtClean="0"/>
              <a:t>Present</a:t>
            </a:r>
            <a:r>
              <a:rPr lang="cs-CZ" sz="2400" dirty="0" smtClean="0"/>
              <a:t> </a:t>
            </a:r>
            <a:r>
              <a:rPr lang="cs-CZ" sz="2400" dirty="0" smtClean="0"/>
              <a:t>Continuous</a:t>
            </a:r>
            <a:r>
              <a:rPr lang="cs-CZ" sz="2400" dirty="0" smtClean="0"/>
              <a:t>.</a:t>
            </a:r>
          </a:p>
          <a:p>
            <a:endParaRPr lang="cs-CZ" sz="3200" dirty="0" smtClean="0"/>
          </a:p>
          <a:p>
            <a:r>
              <a:rPr lang="en-US" sz="3200" dirty="0" smtClean="0"/>
              <a:t>1</a:t>
            </a:r>
            <a:r>
              <a:rPr lang="cs-CZ" sz="3200" dirty="0" smtClean="0"/>
              <a:t> </a:t>
            </a:r>
            <a:r>
              <a:rPr lang="en-US" sz="3200" dirty="0" smtClean="0"/>
              <a:t>) Can </a:t>
            </a:r>
            <a:r>
              <a:rPr lang="en-US" sz="3200" dirty="0"/>
              <a:t>I talk to Mark, please</a:t>
            </a:r>
            <a:r>
              <a:rPr lang="en-US" sz="3200" dirty="0" smtClean="0"/>
              <a:t>?      No</a:t>
            </a:r>
            <a:r>
              <a:rPr lang="en-US" sz="3200" dirty="0"/>
              <a:t>, he __________ (have) </a:t>
            </a:r>
            <a:r>
              <a:rPr lang="en-US" sz="3200" dirty="0" smtClean="0"/>
              <a:t>a</a:t>
            </a:r>
            <a:r>
              <a:rPr lang="cs-CZ" sz="3200" dirty="0" smtClean="0"/>
              <a:t> </a:t>
            </a:r>
            <a:r>
              <a:rPr lang="cs-CZ" sz="3200" dirty="0" smtClean="0"/>
              <a:t>bath</a:t>
            </a:r>
            <a:r>
              <a:rPr lang="cs-CZ" sz="3200" dirty="0" smtClean="0"/>
              <a:t> </a:t>
            </a:r>
            <a:r>
              <a:rPr lang="cs-CZ" sz="3200" dirty="0"/>
              <a:t>at the moment."</a:t>
            </a:r>
          </a:p>
          <a:p>
            <a:r>
              <a:rPr lang="en-US" sz="3200" dirty="0" smtClean="0"/>
              <a:t>2</a:t>
            </a:r>
            <a:r>
              <a:rPr lang="cs-CZ" sz="3200" dirty="0" smtClean="0"/>
              <a:t> </a:t>
            </a:r>
            <a:r>
              <a:rPr lang="en-US" sz="3200" dirty="0" smtClean="0"/>
              <a:t>) </a:t>
            </a:r>
            <a:r>
              <a:rPr lang="en-US" sz="3200" dirty="0"/>
              <a:t>I __________ (get up) at six o'clock every day.</a:t>
            </a:r>
          </a:p>
          <a:p>
            <a:r>
              <a:rPr lang="en-US" sz="3200" dirty="0" smtClean="0"/>
              <a:t>3</a:t>
            </a:r>
            <a:r>
              <a:rPr lang="cs-CZ" sz="3200" dirty="0" smtClean="0"/>
              <a:t> </a:t>
            </a:r>
            <a:r>
              <a:rPr lang="en-US" sz="3200" dirty="0" smtClean="0"/>
              <a:t>) Where </a:t>
            </a:r>
            <a:r>
              <a:rPr lang="en-US" sz="3200" dirty="0"/>
              <a:t>__________ (you / be) from</a:t>
            </a:r>
            <a:r>
              <a:rPr lang="en-US" sz="3200" dirty="0" smtClean="0"/>
              <a:t>? ______       from </a:t>
            </a:r>
            <a:r>
              <a:rPr lang="en-US" sz="3200" dirty="0"/>
              <a:t>the USA</a:t>
            </a:r>
            <a:r>
              <a:rPr lang="en-US" sz="3200" dirty="0" smtClean="0"/>
              <a:t>.</a:t>
            </a:r>
            <a:endParaRPr lang="en-US" sz="3200" dirty="0"/>
          </a:p>
          <a:p>
            <a:r>
              <a:rPr lang="en-US" sz="3200" dirty="0" smtClean="0"/>
              <a:t>4</a:t>
            </a:r>
            <a:r>
              <a:rPr lang="cs-CZ" sz="3200" dirty="0" smtClean="0"/>
              <a:t> </a:t>
            </a:r>
            <a:r>
              <a:rPr lang="en-US" sz="3200" dirty="0" smtClean="0"/>
              <a:t>) My </a:t>
            </a:r>
            <a:r>
              <a:rPr lang="en-US" sz="3200" dirty="0"/>
              <a:t>parents __________ (like) going to the cinema </a:t>
            </a:r>
            <a:r>
              <a:rPr lang="en-US" sz="3200" dirty="0" smtClean="0"/>
              <a:t>very </a:t>
            </a:r>
            <a:r>
              <a:rPr lang="cs-CZ" sz="3200" dirty="0" smtClean="0"/>
              <a:t>much</a:t>
            </a:r>
            <a:r>
              <a:rPr lang="cs-CZ" sz="3200" dirty="0"/>
              <a:t>.</a:t>
            </a:r>
          </a:p>
          <a:p>
            <a:r>
              <a:rPr lang="en-US" sz="3200" dirty="0" smtClean="0"/>
              <a:t>5</a:t>
            </a:r>
            <a:r>
              <a:rPr lang="cs-CZ" sz="3200" dirty="0" smtClean="0"/>
              <a:t> </a:t>
            </a:r>
            <a:r>
              <a:rPr lang="en-US" sz="3200" dirty="0" smtClean="0"/>
              <a:t>) Would </a:t>
            </a:r>
            <a:r>
              <a:rPr lang="en-US" sz="3200" dirty="0"/>
              <a:t>you like a cigarette</a:t>
            </a:r>
            <a:r>
              <a:rPr lang="en-US" sz="3200" dirty="0" smtClean="0"/>
              <a:t>? No</a:t>
            </a:r>
            <a:r>
              <a:rPr lang="en-US" sz="3200" dirty="0"/>
              <a:t>, thanks</a:t>
            </a:r>
            <a:r>
              <a:rPr lang="en-US" sz="3200" dirty="0" smtClean="0"/>
              <a:t>.</a:t>
            </a:r>
          </a:p>
          <a:p>
            <a:r>
              <a:rPr lang="en-US" sz="3200" dirty="0" smtClean="0"/>
              <a:t> </a:t>
            </a:r>
            <a:r>
              <a:rPr lang="en-US" sz="3200" dirty="0"/>
              <a:t>I </a:t>
            </a:r>
            <a:r>
              <a:rPr lang="en-US" sz="3200" dirty="0" smtClean="0"/>
              <a:t>__________</a:t>
            </a:r>
            <a:r>
              <a:rPr lang="cs-CZ" sz="3200" dirty="0" smtClean="0"/>
              <a:t>(</a:t>
            </a:r>
            <a:r>
              <a:rPr lang="cs-CZ" sz="3200" dirty="0"/>
              <a:t>not / </a:t>
            </a:r>
            <a:r>
              <a:rPr lang="cs-CZ" sz="3200" dirty="0"/>
              <a:t>smoke</a:t>
            </a:r>
            <a:r>
              <a:rPr lang="cs-CZ" sz="3200" dirty="0" smtClean="0"/>
              <a:t>).</a:t>
            </a:r>
            <a:endParaRPr lang="en-US" sz="3200" dirty="0" smtClean="0"/>
          </a:p>
          <a:p>
            <a:r>
              <a:rPr lang="en-US" sz="3200" dirty="0" smtClean="0"/>
              <a:t>6</a:t>
            </a:r>
            <a:r>
              <a:rPr lang="cs-CZ" sz="3200" dirty="0" smtClean="0"/>
              <a:t> ) </a:t>
            </a:r>
            <a:r>
              <a:rPr lang="en-US" sz="3200" dirty="0" smtClean="0"/>
              <a:t>My sister often ___________ </a:t>
            </a:r>
            <a:r>
              <a:rPr lang="cs-CZ" sz="3200" dirty="0" smtClean="0"/>
              <a:t>(</a:t>
            </a:r>
            <a:r>
              <a:rPr lang="en-US" sz="3200" dirty="0" smtClean="0"/>
              <a:t>go</a:t>
            </a:r>
            <a:r>
              <a:rPr lang="cs-CZ" sz="3200" dirty="0" smtClean="0"/>
              <a:t>)</a:t>
            </a:r>
            <a:r>
              <a:rPr lang="en-US" sz="3200" dirty="0" smtClean="0"/>
              <a:t> shopping.</a:t>
            </a:r>
            <a:endParaRPr lang="cs-CZ" sz="3200" dirty="0" smtClean="0"/>
          </a:p>
          <a:p>
            <a:r>
              <a:rPr lang="cs-CZ" sz="3200" dirty="0" smtClean="0"/>
              <a:t>7 ) </a:t>
            </a:r>
            <a:r>
              <a:rPr lang="en-US" sz="3200" dirty="0" smtClean="0"/>
              <a:t>We _________</a:t>
            </a:r>
            <a:r>
              <a:rPr lang="en-US" sz="3200" dirty="0" smtClean="0"/>
              <a:t>____</a:t>
            </a:r>
            <a:r>
              <a:rPr lang="en-US" sz="3200" dirty="0" smtClean="0"/>
              <a:t> </a:t>
            </a:r>
            <a:r>
              <a:rPr lang="cs-CZ" sz="3200" dirty="0" smtClean="0"/>
              <a:t>(</a:t>
            </a:r>
            <a:r>
              <a:rPr lang="en-US" sz="3200" dirty="0" smtClean="0"/>
              <a:t>go</a:t>
            </a:r>
            <a:r>
              <a:rPr lang="cs-CZ" sz="3200" dirty="0" smtClean="0"/>
              <a:t>)</a:t>
            </a:r>
            <a:r>
              <a:rPr lang="en-US" sz="3200" dirty="0" smtClean="0"/>
              <a:t> shopping now.</a:t>
            </a:r>
            <a:endParaRPr lang="cs-CZ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72000">
              <a:schemeClr val="accent6">
                <a:lumMod val="40000"/>
                <a:lumOff val="60000"/>
                <a:alpha val="93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9865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US" sz="3200" dirty="0" smtClean="0"/>
          </a:p>
          <a:p>
            <a:r>
              <a:rPr lang="en-US" sz="3200" dirty="0" smtClean="0"/>
              <a:t>8</a:t>
            </a:r>
            <a:r>
              <a:rPr lang="cs-CZ" sz="3200" dirty="0" smtClean="0"/>
              <a:t> </a:t>
            </a:r>
            <a:r>
              <a:rPr lang="en-US" sz="3200" dirty="0" smtClean="0"/>
              <a:t>) What </a:t>
            </a:r>
            <a:r>
              <a:rPr lang="en-US" sz="3200" dirty="0"/>
              <a:t>__________ (he / do</a:t>
            </a:r>
            <a:r>
              <a:rPr lang="en-US" sz="3200" dirty="0" smtClean="0"/>
              <a:t>)?  He's </a:t>
            </a:r>
            <a:r>
              <a:rPr lang="en-US" sz="3200" dirty="0"/>
              <a:t>a doctor</a:t>
            </a:r>
            <a:r>
              <a:rPr lang="en-US" sz="3200" dirty="0" smtClean="0"/>
              <a:t>.</a:t>
            </a:r>
            <a:endParaRPr lang="en-US" sz="3200" dirty="0"/>
          </a:p>
          <a:p>
            <a:r>
              <a:rPr lang="en-US" sz="3200" dirty="0" smtClean="0"/>
              <a:t>9</a:t>
            </a:r>
            <a:r>
              <a:rPr lang="cs-CZ" sz="3200" dirty="0" smtClean="0"/>
              <a:t> </a:t>
            </a:r>
            <a:r>
              <a:rPr lang="en-US" sz="3200" dirty="0" smtClean="0"/>
              <a:t>) </a:t>
            </a:r>
            <a:r>
              <a:rPr lang="en-US" sz="3200" dirty="0"/>
              <a:t>The weather is terrible today. It __________ (rain).</a:t>
            </a:r>
          </a:p>
          <a:p>
            <a:r>
              <a:rPr lang="en-US" sz="3200" dirty="0" smtClean="0"/>
              <a:t>10) How </a:t>
            </a:r>
            <a:r>
              <a:rPr lang="en-US" sz="3200" dirty="0"/>
              <a:t>often __________ (you / study) </a:t>
            </a:r>
            <a:r>
              <a:rPr lang="en-US" sz="3200" dirty="0" smtClean="0"/>
              <a:t>English? Every</a:t>
            </a:r>
            <a:r>
              <a:rPr lang="en-US" sz="3200" dirty="0"/>
              <a:t> </a:t>
            </a:r>
            <a:r>
              <a:rPr lang="cs-CZ" sz="3200" dirty="0" smtClean="0"/>
              <a:t>day.</a:t>
            </a:r>
            <a:endParaRPr lang="cs-CZ" sz="3200" dirty="0"/>
          </a:p>
          <a:p>
            <a:r>
              <a:rPr lang="en-US" sz="3200" dirty="0" smtClean="0"/>
              <a:t>11</a:t>
            </a:r>
            <a:r>
              <a:rPr lang="cs-CZ" sz="3200" dirty="0" smtClean="0"/>
              <a:t> </a:t>
            </a:r>
            <a:r>
              <a:rPr lang="en-US" sz="3200" dirty="0" smtClean="0"/>
              <a:t>) Excuse </a:t>
            </a:r>
            <a:r>
              <a:rPr lang="en-US" sz="3200" dirty="0"/>
              <a:t>me, I __________ (look) for the </a:t>
            </a:r>
            <a:r>
              <a:rPr lang="en-US" sz="3200" dirty="0" smtClean="0"/>
              <a:t>cinema. Go</a:t>
            </a:r>
            <a:r>
              <a:rPr lang="en-US" sz="3200" dirty="0"/>
              <a:t> </a:t>
            </a:r>
            <a:r>
              <a:rPr lang="en-US" sz="3200" dirty="0" smtClean="0"/>
              <a:t>along </a:t>
            </a:r>
            <a:r>
              <a:rPr lang="en-US" sz="3200" dirty="0"/>
              <a:t>this street and it's on the right</a:t>
            </a:r>
            <a:r>
              <a:rPr lang="en-US" sz="3200" dirty="0" smtClean="0"/>
              <a:t>.</a:t>
            </a:r>
            <a:endParaRPr lang="en-US" sz="3200" dirty="0"/>
          </a:p>
          <a:p>
            <a:r>
              <a:rPr lang="en-US" sz="3200" dirty="0" smtClean="0"/>
              <a:t>12</a:t>
            </a:r>
            <a:r>
              <a:rPr lang="cs-CZ" sz="3200" dirty="0" smtClean="0"/>
              <a:t> </a:t>
            </a:r>
            <a:r>
              <a:rPr lang="en-US" sz="3200" dirty="0" smtClean="0"/>
              <a:t>) </a:t>
            </a:r>
            <a:r>
              <a:rPr lang="en-US" sz="3200" dirty="0"/>
              <a:t>Listen! The train __________ (come</a:t>
            </a:r>
            <a:r>
              <a:rPr lang="en-US" sz="3200" dirty="0" smtClean="0"/>
              <a:t>).</a:t>
            </a:r>
          </a:p>
          <a:p>
            <a:pPr marL="514350" indent="-514350">
              <a:buAutoNum type="arabicPlain" startAt="13"/>
            </a:pPr>
            <a:r>
              <a:rPr lang="cs-CZ" sz="3200" dirty="0" smtClean="0"/>
              <a:t>)</a:t>
            </a:r>
            <a:r>
              <a:rPr lang="en-US" sz="3200" dirty="0" smtClean="0"/>
              <a:t>What______________ </a:t>
            </a:r>
            <a:r>
              <a:rPr lang="cs-CZ" sz="3200" dirty="0" smtClean="0"/>
              <a:t>(</a:t>
            </a:r>
            <a:r>
              <a:rPr lang="en-US" sz="3200" dirty="0" smtClean="0"/>
              <a:t>do</a:t>
            </a:r>
            <a:r>
              <a:rPr lang="cs-CZ" sz="3200" dirty="0" smtClean="0"/>
              <a:t>) </a:t>
            </a:r>
            <a:r>
              <a:rPr lang="en-US" sz="3200" dirty="0" smtClean="0"/>
              <a:t>at the moment?</a:t>
            </a:r>
            <a:r>
              <a:rPr lang="en-US" sz="3200" dirty="0"/>
              <a:t> </a:t>
            </a:r>
            <a:r>
              <a:rPr lang="en-US" sz="3200" dirty="0" smtClean="0"/>
              <a:t>I___________ </a:t>
            </a:r>
            <a:r>
              <a:rPr lang="cs-CZ" sz="3200" dirty="0" smtClean="0"/>
              <a:t>(</a:t>
            </a:r>
            <a:r>
              <a:rPr lang="en-US" sz="3200" dirty="0" smtClean="0"/>
              <a:t>have a rest</a:t>
            </a:r>
            <a:r>
              <a:rPr lang="cs-CZ" sz="3200" dirty="0" smtClean="0"/>
              <a:t>) </a:t>
            </a:r>
            <a:r>
              <a:rPr lang="en-US" sz="3200" dirty="0" smtClean="0"/>
              <a:t>. I am very tired.</a:t>
            </a:r>
          </a:p>
          <a:p>
            <a:pPr marL="514350" indent="-514350">
              <a:buAutoNum type="arabicPlain" startAt="13"/>
            </a:pPr>
            <a:r>
              <a:rPr lang="cs-CZ" sz="3200" dirty="0" smtClean="0"/>
              <a:t>)</a:t>
            </a:r>
            <a:r>
              <a:rPr lang="en-US" sz="3200" dirty="0" smtClean="0"/>
              <a:t> Can you switch on the TV? He______________ </a:t>
            </a:r>
            <a:r>
              <a:rPr lang="cs-CZ" sz="3200" dirty="0" smtClean="0"/>
              <a:t>(</a:t>
            </a:r>
            <a:r>
              <a:rPr lang="en-US" sz="3200" dirty="0" smtClean="0"/>
              <a:t>sleep</a:t>
            </a:r>
            <a:r>
              <a:rPr lang="cs-CZ" sz="3200" dirty="0" smtClean="0"/>
              <a:t>)</a:t>
            </a:r>
            <a:r>
              <a:rPr lang="en-US" sz="3200" dirty="0" smtClean="0"/>
              <a:t>.</a:t>
            </a:r>
          </a:p>
          <a:p>
            <a:pPr marL="514350" indent="-514350">
              <a:buAutoNum type="arabicPlain" startAt="13"/>
            </a:pPr>
            <a:r>
              <a:rPr lang="cs-CZ" sz="3200" dirty="0" smtClean="0"/>
              <a:t>)</a:t>
            </a:r>
            <a:r>
              <a:rPr lang="en-US" sz="3200" dirty="0" smtClean="0"/>
              <a:t> My parents always _______________ </a:t>
            </a:r>
            <a:r>
              <a:rPr lang="cs-CZ" sz="3200" dirty="0" smtClean="0"/>
              <a:t>(</a:t>
            </a:r>
            <a:r>
              <a:rPr lang="en-US" sz="3200" dirty="0" smtClean="0"/>
              <a:t>watch</a:t>
            </a:r>
            <a:r>
              <a:rPr lang="cs-CZ" sz="3200" dirty="0" smtClean="0"/>
              <a:t>) </a:t>
            </a:r>
            <a:r>
              <a:rPr lang="en-US" sz="3200" dirty="0" smtClean="0"/>
              <a:t> the TV news.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8964488" cy="76328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/>
              <a:t>Write true sentences. What´s happening now? </a:t>
            </a:r>
            <a:endParaRPr lang="en-US" sz="2000" b="1" dirty="0" smtClean="0"/>
          </a:p>
          <a:p>
            <a:endParaRPr lang="en-US" sz="2000" b="1" dirty="0"/>
          </a:p>
          <a:p>
            <a:pPr marL="457200" indent="-457200">
              <a:buAutoNum type="arabicParenR"/>
            </a:pPr>
            <a:r>
              <a:rPr lang="en-US" sz="2800" dirty="0" smtClean="0"/>
              <a:t>I/work/with</a:t>
            </a:r>
            <a:r>
              <a:rPr lang="cs-CZ" sz="2800" dirty="0" smtClean="0"/>
              <a:t> </a:t>
            </a:r>
            <a:r>
              <a:rPr lang="en-US" sz="2800" dirty="0" smtClean="0"/>
              <a:t>the</a:t>
            </a:r>
            <a:r>
              <a:rPr lang="cs-CZ" sz="2800" dirty="0" smtClean="0"/>
              <a:t> </a:t>
            </a:r>
            <a:r>
              <a:rPr lang="en-US" sz="2800" dirty="0" smtClean="0"/>
              <a:t>computer _____________________</a:t>
            </a:r>
            <a:endParaRPr lang="en-US" sz="2800" dirty="0"/>
          </a:p>
          <a:p>
            <a:r>
              <a:rPr lang="en-US" sz="2800" dirty="0"/>
              <a:t>2) I/learn English </a:t>
            </a:r>
            <a:r>
              <a:rPr lang="cs-CZ" sz="2800" dirty="0" smtClean="0"/>
              <a:t> </a:t>
            </a:r>
            <a:r>
              <a:rPr lang="en-US" sz="2800" dirty="0" smtClean="0"/>
              <a:t>________________________________</a:t>
            </a:r>
            <a:r>
              <a:rPr lang="cs-CZ" sz="2800" dirty="0" smtClean="0"/>
              <a:t>                                                  </a:t>
            </a:r>
            <a:r>
              <a:rPr lang="en-US" sz="2800" dirty="0" smtClean="0"/>
              <a:t>3) </a:t>
            </a:r>
            <a:r>
              <a:rPr lang="en-US" sz="2800" dirty="0"/>
              <a:t>My teacher/listen to/ music </a:t>
            </a:r>
            <a:r>
              <a:rPr lang="en-US" sz="2800" dirty="0" smtClean="0"/>
              <a:t>______________________</a:t>
            </a:r>
            <a:endParaRPr lang="en-US" sz="2800" dirty="0"/>
          </a:p>
          <a:p>
            <a:r>
              <a:rPr lang="en-US" sz="2800" dirty="0" smtClean="0"/>
              <a:t>4) The sun/shine _________________________________</a:t>
            </a:r>
            <a:r>
              <a:rPr lang="cs-CZ" sz="2800" dirty="0" smtClean="0"/>
              <a:t>                                                          </a:t>
            </a:r>
            <a:r>
              <a:rPr lang="en-US" sz="2800" dirty="0" smtClean="0"/>
              <a:t>5) </a:t>
            </a:r>
            <a:r>
              <a:rPr lang="en-US" sz="2800" dirty="0"/>
              <a:t>I/sit/on the desk </a:t>
            </a:r>
            <a:r>
              <a:rPr lang="en-US" sz="2800" dirty="0" smtClean="0"/>
              <a:t>_______________________________</a:t>
            </a:r>
            <a:endParaRPr lang="en-US" sz="2800" dirty="0"/>
          </a:p>
          <a:p>
            <a:r>
              <a:rPr lang="en-US" sz="2800" dirty="0" smtClean="0"/>
              <a:t>6) It/rain _______________________________________</a:t>
            </a:r>
            <a:r>
              <a:rPr lang="cs-CZ" sz="2800" dirty="0" smtClean="0"/>
              <a:t>                                                                 </a:t>
            </a:r>
            <a:r>
              <a:rPr lang="en-US" sz="2800" dirty="0" smtClean="0"/>
              <a:t>7) </a:t>
            </a:r>
            <a:r>
              <a:rPr lang="en-US" sz="2800" dirty="0"/>
              <a:t>My best friend/watch TV </a:t>
            </a:r>
            <a:r>
              <a:rPr lang="en-US" sz="2800" dirty="0" smtClean="0"/>
              <a:t>________________________</a:t>
            </a:r>
          </a:p>
          <a:p>
            <a:r>
              <a:rPr lang="en-US" sz="2800" dirty="0" smtClean="0">
                <a:solidFill>
                  <a:prstClr val="black"/>
                </a:solidFill>
              </a:rPr>
              <a:t>8) </a:t>
            </a:r>
            <a:r>
              <a:rPr lang="en-US" sz="2800" dirty="0" smtClean="0">
                <a:solidFill>
                  <a:prstClr val="black"/>
                </a:solidFill>
              </a:rPr>
              <a:t>I/wear/my slippers </a:t>
            </a:r>
            <a:r>
              <a:rPr lang="en-US" sz="2800" dirty="0" smtClean="0"/>
              <a:t>_____________________________</a:t>
            </a:r>
          </a:p>
          <a:p>
            <a:r>
              <a:rPr lang="en-US" sz="2800" dirty="0" smtClean="0"/>
              <a:t>9</a:t>
            </a:r>
            <a:r>
              <a:rPr lang="cs-CZ" sz="2800" dirty="0" smtClean="0"/>
              <a:t>)</a:t>
            </a:r>
            <a:r>
              <a:rPr lang="en-US" sz="2800" dirty="0" smtClean="0"/>
              <a:t>  We /read/ sentences on the board _________________</a:t>
            </a:r>
          </a:p>
          <a:p>
            <a:r>
              <a:rPr lang="en-US" sz="2800" dirty="0" smtClean="0"/>
              <a:t>10</a:t>
            </a:r>
            <a:r>
              <a:rPr lang="cs-CZ" sz="2800" dirty="0" smtClean="0"/>
              <a:t>)</a:t>
            </a:r>
            <a:r>
              <a:rPr lang="en-US" sz="2800" dirty="0" smtClean="0"/>
              <a:t> My mother/work ______________________________</a:t>
            </a:r>
          </a:p>
          <a:p>
            <a:r>
              <a:rPr lang="en-US" sz="2800" dirty="0" smtClean="0"/>
              <a:t>11</a:t>
            </a:r>
            <a:r>
              <a:rPr lang="cs-CZ" sz="2800" dirty="0" smtClean="0"/>
              <a:t>)</a:t>
            </a:r>
            <a:r>
              <a:rPr lang="en-US" sz="2800" dirty="0" smtClean="0"/>
              <a:t> My friend /write/ test ___________________________</a:t>
            </a:r>
          </a:p>
          <a:p>
            <a:r>
              <a:rPr lang="en-US" sz="2800" dirty="0" smtClean="0"/>
              <a:t>12</a:t>
            </a:r>
            <a:r>
              <a:rPr lang="cs-CZ" sz="2800" dirty="0" smtClean="0"/>
              <a:t>) </a:t>
            </a:r>
            <a:r>
              <a:rPr lang="en-US" sz="2800" dirty="0" smtClean="0"/>
              <a:t>Today /snow/ _________________________________</a:t>
            </a:r>
          </a:p>
          <a:p>
            <a:r>
              <a:rPr lang="en-US" sz="2800" dirty="0" smtClean="0"/>
              <a:t>13</a:t>
            </a:r>
            <a:r>
              <a:rPr lang="cs-CZ" sz="2800" dirty="0" smtClean="0"/>
              <a:t>) I </a:t>
            </a:r>
            <a:r>
              <a:rPr lang="en-US" sz="2800" dirty="0" smtClean="0"/>
              <a:t>/</a:t>
            </a:r>
            <a:r>
              <a:rPr lang="cs-CZ" sz="2800" dirty="0" smtClean="0"/>
              <a:t>like</a:t>
            </a:r>
            <a:r>
              <a:rPr lang="en-US" sz="2800" dirty="0" smtClean="0"/>
              <a:t>/</a:t>
            </a:r>
            <a:r>
              <a:rPr lang="cs-CZ" sz="2800" dirty="0" smtClean="0"/>
              <a:t> English </a:t>
            </a:r>
            <a:r>
              <a:rPr lang="en-US" sz="2800" dirty="0" smtClean="0"/>
              <a:t>_________________________________</a:t>
            </a:r>
          </a:p>
          <a:p>
            <a:r>
              <a:rPr lang="en-US" sz="2800" dirty="0" smtClean="0"/>
              <a:t>14</a:t>
            </a:r>
            <a:r>
              <a:rPr lang="cs-CZ" sz="2800" dirty="0" smtClean="0"/>
              <a:t>)</a:t>
            </a:r>
            <a:r>
              <a:rPr lang="en-US" sz="2800" dirty="0" smtClean="0"/>
              <a:t>  I /sit/ with my friend ___________________________</a:t>
            </a:r>
            <a:endParaRPr lang="en-US" sz="2800" dirty="0"/>
          </a:p>
          <a:p>
            <a:endParaRPr lang="cs-CZ" sz="2000" dirty="0"/>
          </a:p>
          <a:p>
            <a:r>
              <a:rPr lang="cs-CZ" sz="2000" dirty="0" smtClean="0"/>
              <a:t> </a:t>
            </a:r>
            <a:endParaRPr lang="cs-CZ" sz="2000" dirty="0"/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770485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B </a:t>
            </a:r>
          </a:p>
          <a:p>
            <a:r>
              <a:rPr lang="en-US" sz="2400" b="1" dirty="0" smtClean="0"/>
              <a:t>Write true sentences about the picture. </a:t>
            </a:r>
          </a:p>
          <a:p>
            <a:endParaRPr lang="cs-CZ" sz="2400" dirty="0" smtClean="0"/>
          </a:p>
          <a:p>
            <a:r>
              <a:rPr lang="cs-CZ" sz="2400" dirty="0" smtClean="0"/>
              <a:t>1) He/</a:t>
            </a:r>
            <a:r>
              <a:rPr lang="cs-CZ" sz="2400" dirty="0" smtClean="0"/>
              <a:t>dance</a:t>
            </a:r>
            <a:r>
              <a:rPr lang="cs-CZ" sz="2400" dirty="0" smtClean="0"/>
              <a:t> __________________________________ </a:t>
            </a:r>
          </a:p>
          <a:p>
            <a:r>
              <a:rPr lang="cs-CZ" sz="2400" dirty="0" smtClean="0"/>
              <a:t>2) He/</a:t>
            </a:r>
            <a:r>
              <a:rPr lang="cs-CZ" sz="2400" dirty="0" smtClean="0"/>
              <a:t>eat</a:t>
            </a:r>
            <a:r>
              <a:rPr lang="cs-CZ" sz="2400" dirty="0" smtClean="0"/>
              <a:t>/popcorn _________________________ </a:t>
            </a:r>
          </a:p>
          <a:p>
            <a:r>
              <a:rPr lang="cs-CZ" sz="2400" dirty="0" smtClean="0"/>
              <a:t>3) He/</a:t>
            </a:r>
            <a:r>
              <a:rPr lang="cs-CZ" sz="2400" dirty="0" smtClean="0"/>
              <a:t>sit</a:t>
            </a:r>
            <a:r>
              <a:rPr lang="cs-CZ" sz="2400" dirty="0" smtClean="0"/>
              <a:t>/on the </a:t>
            </a:r>
            <a:r>
              <a:rPr lang="cs-CZ" sz="2400" dirty="0" smtClean="0"/>
              <a:t>armchair</a:t>
            </a:r>
            <a:r>
              <a:rPr lang="cs-CZ" sz="2400" dirty="0" smtClean="0"/>
              <a:t> ________________________ </a:t>
            </a:r>
          </a:p>
          <a:p>
            <a:r>
              <a:rPr lang="cs-CZ" sz="2400" dirty="0" smtClean="0"/>
              <a:t>4) He/play/</a:t>
            </a:r>
            <a:r>
              <a:rPr lang="cs-CZ" sz="2400" dirty="0" smtClean="0"/>
              <a:t>with</a:t>
            </a:r>
            <a:r>
              <a:rPr lang="cs-CZ" sz="2400" dirty="0" smtClean="0"/>
              <a:t> his dog__________________________ </a:t>
            </a:r>
          </a:p>
          <a:p>
            <a:r>
              <a:rPr lang="cs-CZ" sz="2400" dirty="0" smtClean="0"/>
              <a:t>5) He/</a:t>
            </a:r>
            <a:r>
              <a:rPr lang="cs-CZ" sz="2400" dirty="0" smtClean="0"/>
              <a:t>wear</a:t>
            </a:r>
            <a:r>
              <a:rPr lang="cs-CZ" sz="2400" dirty="0" smtClean="0"/>
              <a:t>/ </a:t>
            </a:r>
            <a:r>
              <a:rPr lang="cs-CZ" sz="2400" dirty="0" smtClean="0"/>
              <a:t>trousers</a:t>
            </a:r>
            <a:r>
              <a:rPr lang="cs-CZ" sz="2400" dirty="0" smtClean="0"/>
              <a:t>___________________________ </a:t>
            </a:r>
          </a:p>
          <a:p>
            <a:r>
              <a:rPr lang="cs-CZ" sz="2400" dirty="0" smtClean="0"/>
              <a:t>6) He/</a:t>
            </a:r>
            <a:r>
              <a:rPr lang="cs-CZ" sz="2400" dirty="0" smtClean="0"/>
              <a:t>read</a:t>
            </a:r>
            <a:r>
              <a:rPr lang="cs-CZ" sz="2400" dirty="0" smtClean="0"/>
              <a:t>___________________________________ </a:t>
            </a:r>
            <a:endParaRPr lang="cs-CZ" sz="2400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4005064"/>
            <a:ext cx="2870076" cy="24094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476672"/>
            <a:ext cx="777686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Write true sentences about the picture. </a:t>
            </a:r>
          </a:p>
          <a:p>
            <a:r>
              <a:rPr lang="cs-CZ" sz="2400" dirty="0" smtClean="0"/>
              <a:t>7) </a:t>
            </a:r>
            <a:r>
              <a:rPr lang="cs-CZ" sz="2400" dirty="0" smtClean="0"/>
              <a:t>They</a:t>
            </a:r>
            <a:r>
              <a:rPr lang="cs-CZ" sz="2400" dirty="0" smtClean="0"/>
              <a:t>/</a:t>
            </a:r>
            <a:r>
              <a:rPr lang="cs-CZ" sz="2400" dirty="0" smtClean="0"/>
              <a:t>jump</a:t>
            </a:r>
            <a:r>
              <a:rPr lang="cs-CZ" sz="2400" dirty="0" smtClean="0"/>
              <a:t>______________________________ </a:t>
            </a:r>
          </a:p>
          <a:p>
            <a:r>
              <a:rPr lang="cs-CZ" sz="2400" dirty="0" smtClean="0"/>
              <a:t>8) </a:t>
            </a:r>
            <a:r>
              <a:rPr lang="cs-CZ" sz="2400" dirty="0" smtClean="0"/>
              <a:t>They</a:t>
            </a:r>
            <a:r>
              <a:rPr lang="cs-CZ" sz="2400" dirty="0" smtClean="0"/>
              <a:t>/</a:t>
            </a:r>
            <a:r>
              <a:rPr lang="cs-CZ" sz="2400" dirty="0" smtClean="0"/>
              <a:t>laugh</a:t>
            </a:r>
            <a:r>
              <a:rPr lang="cs-CZ" sz="2400" dirty="0" smtClean="0"/>
              <a:t>______________________________ </a:t>
            </a:r>
          </a:p>
          <a:p>
            <a:r>
              <a:rPr lang="cs-CZ" sz="2400" dirty="0" smtClean="0"/>
              <a:t>9) </a:t>
            </a:r>
            <a:r>
              <a:rPr lang="cs-CZ" sz="2400" dirty="0" smtClean="0"/>
              <a:t>They</a:t>
            </a:r>
            <a:r>
              <a:rPr lang="cs-CZ" sz="2400" dirty="0" smtClean="0"/>
              <a:t>/</a:t>
            </a:r>
            <a:r>
              <a:rPr lang="cs-CZ" sz="2400" dirty="0" smtClean="0"/>
              <a:t>wear</a:t>
            </a:r>
            <a:r>
              <a:rPr lang="cs-CZ" sz="2400" dirty="0" smtClean="0"/>
              <a:t>/</a:t>
            </a:r>
            <a:r>
              <a:rPr lang="cs-CZ" sz="2400" dirty="0" smtClean="0"/>
              <a:t>red</a:t>
            </a:r>
            <a:r>
              <a:rPr lang="cs-CZ" sz="2400" dirty="0" smtClean="0"/>
              <a:t> </a:t>
            </a:r>
            <a:r>
              <a:rPr lang="cs-CZ" sz="2400" dirty="0" smtClean="0"/>
              <a:t>clothes</a:t>
            </a:r>
            <a:r>
              <a:rPr lang="cs-CZ" sz="2400" dirty="0" smtClean="0"/>
              <a:t>_____________________ </a:t>
            </a:r>
          </a:p>
          <a:p>
            <a:r>
              <a:rPr lang="cs-CZ" sz="2400" dirty="0" smtClean="0"/>
              <a:t>10) </a:t>
            </a:r>
            <a:r>
              <a:rPr lang="cs-CZ" sz="2400" dirty="0" smtClean="0"/>
              <a:t>They</a:t>
            </a:r>
            <a:r>
              <a:rPr lang="cs-CZ" sz="2400" dirty="0" smtClean="0"/>
              <a:t>/play______________________________ </a:t>
            </a:r>
          </a:p>
          <a:p>
            <a:r>
              <a:rPr lang="cs-CZ" sz="2400" dirty="0" smtClean="0"/>
              <a:t>11) </a:t>
            </a:r>
            <a:r>
              <a:rPr lang="cs-CZ" sz="2400" dirty="0" smtClean="0"/>
              <a:t>They</a:t>
            </a:r>
            <a:r>
              <a:rPr lang="cs-CZ" sz="2400" dirty="0" smtClean="0"/>
              <a:t>/</a:t>
            </a:r>
            <a:r>
              <a:rPr lang="cs-CZ" sz="2400" dirty="0" smtClean="0"/>
              <a:t>shout</a:t>
            </a:r>
            <a:r>
              <a:rPr lang="cs-CZ" sz="2400" dirty="0" smtClean="0"/>
              <a:t>_____________________________ </a:t>
            </a:r>
          </a:p>
          <a:p>
            <a:r>
              <a:rPr lang="cs-CZ" sz="2400" dirty="0" smtClean="0"/>
              <a:t>12) </a:t>
            </a:r>
            <a:r>
              <a:rPr lang="cs-CZ" sz="2400" dirty="0" smtClean="0"/>
              <a:t>They</a:t>
            </a:r>
            <a:r>
              <a:rPr lang="cs-CZ" sz="2400" dirty="0" smtClean="0"/>
              <a:t>/</a:t>
            </a:r>
            <a:r>
              <a:rPr lang="cs-CZ" sz="2400" dirty="0" smtClean="0"/>
              <a:t>stand</a:t>
            </a:r>
            <a:r>
              <a:rPr lang="cs-CZ" sz="2400" dirty="0" smtClean="0"/>
              <a:t>_____________________________ </a:t>
            </a:r>
            <a:endParaRPr lang="cs-CZ" sz="2400" dirty="0"/>
          </a:p>
        </p:txBody>
      </p:sp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30712" y="3573016"/>
            <a:ext cx="2927388" cy="2656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064896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Write true sentences about the picture. </a:t>
            </a:r>
          </a:p>
          <a:p>
            <a:r>
              <a:rPr lang="cs-CZ" sz="2400" dirty="0" smtClean="0"/>
              <a:t>13) </a:t>
            </a:r>
            <a:r>
              <a:rPr lang="cs-CZ" sz="2400" dirty="0" smtClean="0"/>
              <a:t>She</a:t>
            </a:r>
            <a:r>
              <a:rPr lang="cs-CZ" sz="2400" dirty="0" smtClean="0"/>
              <a:t>/</a:t>
            </a:r>
            <a:r>
              <a:rPr lang="cs-CZ" sz="2400" dirty="0" smtClean="0"/>
              <a:t>swim</a:t>
            </a:r>
            <a:r>
              <a:rPr lang="cs-CZ" sz="2400" dirty="0" smtClean="0"/>
              <a:t> __________________________________ </a:t>
            </a:r>
          </a:p>
          <a:p>
            <a:r>
              <a:rPr lang="cs-CZ" sz="2400" dirty="0" smtClean="0"/>
              <a:t>14) </a:t>
            </a:r>
            <a:r>
              <a:rPr lang="cs-CZ" sz="2400" dirty="0" smtClean="0"/>
              <a:t>She</a:t>
            </a:r>
            <a:r>
              <a:rPr lang="cs-CZ" sz="2400" dirty="0" smtClean="0"/>
              <a:t>/</a:t>
            </a:r>
            <a:r>
              <a:rPr lang="cs-CZ" sz="2400" dirty="0" smtClean="0"/>
              <a:t>move</a:t>
            </a:r>
            <a:r>
              <a:rPr lang="cs-CZ" sz="2400" dirty="0" smtClean="0"/>
              <a:t>__________________________________ </a:t>
            </a:r>
          </a:p>
          <a:p>
            <a:r>
              <a:rPr lang="cs-CZ" sz="2400" dirty="0" smtClean="0"/>
              <a:t>15) </a:t>
            </a:r>
            <a:r>
              <a:rPr lang="cs-CZ" sz="2400" dirty="0" smtClean="0"/>
              <a:t>She</a:t>
            </a:r>
            <a:r>
              <a:rPr lang="cs-CZ" sz="2400" dirty="0" smtClean="0"/>
              <a:t>/go/</a:t>
            </a:r>
            <a:r>
              <a:rPr lang="cs-CZ" sz="2400" dirty="0" smtClean="0"/>
              <a:t>home</a:t>
            </a:r>
            <a:r>
              <a:rPr lang="cs-CZ" sz="2400" dirty="0" smtClean="0"/>
              <a:t>_______________________________ </a:t>
            </a:r>
          </a:p>
          <a:p>
            <a:r>
              <a:rPr lang="cs-CZ" sz="2400" dirty="0" smtClean="0"/>
              <a:t>16) </a:t>
            </a:r>
            <a:r>
              <a:rPr lang="cs-CZ" sz="2400" dirty="0" smtClean="0"/>
              <a:t>She</a:t>
            </a:r>
            <a:r>
              <a:rPr lang="cs-CZ" sz="2400" dirty="0" smtClean="0"/>
              <a:t>/play/</a:t>
            </a:r>
            <a:r>
              <a:rPr lang="cs-CZ" sz="2400" dirty="0" smtClean="0"/>
              <a:t>tennis</a:t>
            </a:r>
            <a:r>
              <a:rPr lang="cs-CZ" sz="2400" dirty="0" smtClean="0"/>
              <a:t>_____________________________ </a:t>
            </a:r>
          </a:p>
          <a:p>
            <a:r>
              <a:rPr lang="cs-CZ" sz="2400" dirty="0" smtClean="0"/>
              <a:t>17) </a:t>
            </a:r>
            <a:r>
              <a:rPr lang="cs-CZ" sz="2400" dirty="0" smtClean="0"/>
              <a:t>She</a:t>
            </a:r>
            <a:r>
              <a:rPr lang="cs-CZ" sz="2400" dirty="0" smtClean="0"/>
              <a:t>/</a:t>
            </a:r>
            <a:r>
              <a:rPr lang="cs-CZ" sz="2400" dirty="0" smtClean="0"/>
              <a:t>wear</a:t>
            </a:r>
            <a:r>
              <a:rPr lang="cs-CZ" sz="2400" dirty="0" smtClean="0"/>
              <a:t>/ </a:t>
            </a:r>
            <a:r>
              <a:rPr lang="cs-CZ" sz="2400" dirty="0" smtClean="0"/>
              <a:t>white</a:t>
            </a:r>
            <a:r>
              <a:rPr lang="cs-CZ" sz="2400" dirty="0" smtClean="0"/>
              <a:t> </a:t>
            </a:r>
            <a:r>
              <a:rPr lang="cs-CZ" sz="2400" dirty="0" smtClean="0"/>
              <a:t>clothes</a:t>
            </a:r>
            <a:r>
              <a:rPr lang="cs-CZ" sz="2400" dirty="0" smtClean="0"/>
              <a:t>_______________________ </a:t>
            </a:r>
          </a:p>
          <a:p>
            <a:r>
              <a:rPr lang="cs-CZ" sz="2400" dirty="0" smtClean="0"/>
              <a:t>18) </a:t>
            </a:r>
            <a:r>
              <a:rPr lang="cs-CZ" sz="2400" dirty="0" smtClean="0"/>
              <a:t>She</a:t>
            </a:r>
            <a:r>
              <a:rPr lang="cs-CZ" sz="2400" dirty="0" smtClean="0"/>
              <a:t>/hold/a </a:t>
            </a:r>
            <a:r>
              <a:rPr lang="cs-CZ" sz="2400" dirty="0" smtClean="0"/>
              <a:t>ball</a:t>
            </a:r>
            <a:r>
              <a:rPr lang="cs-CZ" sz="2400" dirty="0" smtClean="0"/>
              <a:t>___________________________</a:t>
            </a:r>
            <a:r>
              <a:rPr lang="cs-CZ" dirty="0" smtClean="0"/>
              <a:t>___ 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3501008"/>
            <a:ext cx="3878188" cy="3142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20688"/>
            <a:ext cx="7776864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b="1" dirty="0" smtClean="0"/>
              <a:t>Write true sentences about the picture. </a:t>
            </a:r>
          </a:p>
          <a:p>
            <a:r>
              <a:rPr lang="cs-CZ" sz="2400" dirty="0" smtClean="0"/>
              <a:t>19) It/</a:t>
            </a:r>
            <a:r>
              <a:rPr lang="cs-CZ" sz="2400" dirty="0" smtClean="0"/>
              <a:t>eat</a:t>
            </a:r>
            <a:r>
              <a:rPr lang="cs-CZ" sz="2400" dirty="0" smtClean="0"/>
              <a:t>_________________________________ </a:t>
            </a:r>
          </a:p>
          <a:p>
            <a:r>
              <a:rPr lang="cs-CZ" sz="2400" dirty="0" smtClean="0"/>
              <a:t>20) It/hold/</a:t>
            </a:r>
            <a:r>
              <a:rPr lang="cs-CZ" sz="2400" dirty="0" smtClean="0"/>
              <a:t>spoon</a:t>
            </a:r>
            <a:r>
              <a:rPr lang="cs-CZ" sz="2400" dirty="0" smtClean="0"/>
              <a:t>___________________________ </a:t>
            </a:r>
          </a:p>
          <a:p>
            <a:r>
              <a:rPr lang="cs-CZ" sz="2400" dirty="0" smtClean="0"/>
              <a:t>21) It/</a:t>
            </a:r>
            <a:r>
              <a:rPr lang="cs-CZ" sz="2400" dirty="0" smtClean="0"/>
              <a:t>write</a:t>
            </a:r>
            <a:r>
              <a:rPr lang="cs-CZ" sz="2400" dirty="0" smtClean="0"/>
              <a:t> ______________________________ </a:t>
            </a:r>
          </a:p>
          <a:p>
            <a:r>
              <a:rPr lang="cs-CZ" sz="2400" dirty="0" smtClean="0"/>
              <a:t>22) It/</a:t>
            </a:r>
            <a:r>
              <a:rPr lang="cs-CZ" sz="2400" dirty="0" smtClean="0"/>
              <a:t>sit</a:t>
            </a:r>
            <a:r>
              <a:rPr lang="cs-CZ" sz="2400" dirty="0" smtClean="0"/>
              <a:t>_________________________________ </a:t>
            </a:r>
          </a:p>
          <a:p>
            <a:r>
              <a:rPr lang="cs-CZ" sz="2400" dirty="0" smtClean="0"/>
              <a:t>23) It/open/</a:t>
            </a:r>
            <a:r>
              <a:rPr lang="cs-CZ" sz="2400" dirty="0" smtClean="0"/>
              <a:t>its</a:t>
            </a:r>
            <a:r>
              <a:rPr lang="cs-CZ" sz="2400" dirty="0" smtClean="0"/>
              <a:t> </a:t>
            </a:r>
            <a:r>
              <a:rPr lang="cs-CZ" sz="2400" dirty="0" smtClean="0"/>
              <a:t>mouth</a:t>
            </a:r>
            <a:r>
              <a:rPr lang="cs-CZ" sz="2400" dirty="0" smtClean="0"/>
              <a:t>________________________ </a:t>
            </a:r>
          </a:p>
          <a:p>
            <a:r>
              <a:rPr lang="cs-CZ" sz="2400" dirty="0" smtClean="0"/>
              <a:t>24) It/</a:t>
            </a:r>
            <a:r>
              <a:rPr lang="cs-CZ" sz="2400" dirty="0" smtClean="0"/>
              <a:t>fly</a:t>
            </a:r>
            <a:r>
              <a:rPr lang="cs-CZ" sz="2400" dirty="0" smtClean="0"/>
              <a:t>____________________________________ </a:t>
            </a:r>
            <a:endParaRPr lang="cs-CZ" sz="2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3573016"/>
            <a:ext cx="3528393" cy="30333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88640"/>
            <a:ext cx="777686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C </a:t>
            </a:r>
            <a:endParaRPr lang="cs-CZ" sz="2400" b="1" dirty="0"/>
          </a:p>
          <a:p>
            <a:r>
              <a:rPr lang="en-US" sz="2400" b="1" dirty="0"/>
              <a:t>Answer these questions about the picture. </a:t>
            </a:r>
          </a:p>
          <a:p>
            <a:r>
              <a:rPr lang="cs-CZ" sz="2400" dirty="0"/>
              <a:t>1) </a:t>
            </a:r>
            <a:r>
              <a:rPr lang="cs-CZ" sz="2400" dirty="0"/>
              <a:t>Is</a:t>
            </a:r>
            <a:r>
              <a:rPr lang="cs-CZ" sz="2400" dirty="0"/>
              <a:t> </a:t>
            </a:r>
            <a:r>
              <a:rPr lang="cs-CZ" sz="2400" dirty="0"/>
              <a:t>she</a:t>
            </a:r>
            <a:r>
              <a:rPr lang="cs-CZ" sz="2400" dirty="0"/>
              <a:t> </a:t>
            </a:r>
            <a:r>
              <a:rPr lang="cs-CZ" sz="2400" dirty="0"/>
              <a:t>ironing</a:t>
            </a:r>
            <a:r>
              <a:rPr lang="cs-CZ" sz="2400" dirty="0"/>
              <a:t>?__________________________ </a:t>
            </a:r>
          </a:p>
          <a:p>
            <a:r>
              <a:rPr lang="en-US" sz="2400" dirty="0"/>
              <a:t>2) Is she having a shower?___________________ </a:t>
            </a:r>
          </a:p>
          <a:p>
            <a:r>
              <a:rPr lang="en-US" sz="2400" dirty="0"/>
              <a:t>3) Is she wearing slippers?___________________ </a:t>
            </a:r>
          </a:p>
          <a:p>
            <a:r>
              <a:rPr lang="cs-CZ" sz="2400" dirty="0"/>
              <a:t>4) </a:t>
            </a:r>
            <a:r>
              <a:rPr lang="cs-CZ" sz="2400" dirty="0"/>
              <a:t>Is</a:t>
            </a:r>
            <a:r>
              <a:rPr lang="cs-CZ" sz="2400" dirty="0"/>
              <a:t> </a:t>
            </a:r>
            <a:r>
              <a:rPr lang="cs-CZ" sz="2400" dirty="0"/>
              <a:t>she</a:t>
            </a:r>
            <a:r>
              <a:rPr lang="cs-CZ" sz="2400" dirty="0"/>
              <a:t> </a:t>
            </a:r>
            <a:r>
              <a:rPr lang="cs-CZ" sz="2400" dirty="0"/>
              <a:t>cooking</a:t>
            </a:r>
            <a:r>
              <a:rPr lang="cs-CZ" sz="2400" dirty="0"/>
              <a:t>?_________________________ </a:t>
            </a:r>
          </a:p>
          <a:p>
            <a:r>
              <a:rPr lang="cs-CZ" sz="2400" dirty="0"/>
              <a:t>5) </a:t>
            </a:r>
            <a:r>
              <a:rPr lang="cs-CZ" sz="2400" dirty="0"/>
              <a:t>Is</a:t>
            </a:r>
            <a:r>
              <a:rPr lang="cs-CZ" sz="2400" dirty="0"/>
              <a:t> </a:t>
            </a:r>
            <a:r>
              <a:rPr lang="cs-CZ" sz="2400" dirty="0"/>
              <a:t>she</a:t>
            </a:r>
            <a:r>
              <a:rPr lang="cs-CZ" sz="2400" dirty="0"/>
              <a:t> </a:t>
            </a:r>
            <a:r>
              <a:rPr lang="cs-CZ" sz="2400" dirty="0"/>
              <a:t>shopping</a:t>
            </a:r>
            <a:r>
              <a:rPr lang="cs-CZ" sz="2400" dirty="0"/>
              <a:t>?_________________________ </a:t>
            </a:r>
          </a:p>
          <a:p>
            <a:r>
              <a:rPr lang="en-US" sz="2400" dirty="0"/>
              <a:t>6) Is she doing housework?___________________ </a:t>
            </a:r>
          </a:p>
          <a:p>
            <a:r>
              <a:rPr lang="en-US" sz="2400" dirty="0"/>
              <a:t>7) Is she watching TV?______________________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789040"/>
            <a:ext cx="3014092" cy="2632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87</TotalTime>
  <Words>607</Words>
  <Application>Microsoft Office PowerPoint</Application>
  <PresentationFormat>Předvádění na obrazovce (4:3)</PresentationFormat>
  <Paragraphs>96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14</cp:revision>
  <dcterms:created xsi:type="dcterms:W3CDTF">2013-04-17T18:27:49Z</dcterms:created>
  <dcterms:modified xsi:type="dcterms:W3CDTF">2013-12-02T17:54:15Z</dcterms:modified>
</cp:coreProperties>
</file>