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94" r:id="rId2"/>
    <p:sldId id="295" r:id="rId3"/>
    <p:sldId id="296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90" r:id="rId27"/>
    <p:sldId id="291" r:id="rId28"/>
    <p:sldId id="292" r:id="rId29"/>
    <p:sldId id="293" r:id="rId30"/>
    <p:sldId id="297" r:id="rId31"/>
    <p:sldId id="298" r:id="rId32"/>
    <p:sldId id="299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57" autoAdjust="0"/>
    <p:restoredTop sz="95969" autoAdjust="0"/>
  </p:normalViewPr>
  <p:slideViewPr>
    <p:cSldViewPr>
      <p:cViewPr varScale="1">
        <p:scale>
          <a:sx n="101" d="100"/>
          <a:sy n="101" d="100"/>
        </p:scale>
        <p:origin x="-2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TEMA:AZ KVIZ IRREGULAR VERBS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NÁZEV:VY_22_INOVACE_18_AJ8_AZ KVIZ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44483B-B5A5-4D58-B4A7-5F36404B194A}" type="presOf" srcId="{26CBEA56-8CFD-48C0-BD6E-2EB16B1FBF42}" destId="{92E1E9E3-D1F0-4866-9424-7ECC0DD990BC}" srcOrd="1" destOrd="0" presId="urn:microsoft.com/office/officeart/2005/8/layout/target3"/>
    <dgm:cxn modelId="{59016109-D21E-414B-8634-FA43BE8C20F4}" type="presOf" srcId="{D1B46980-6531-4606-95E6-44980827E919}" destId="{6140AFEC-043D-4C43-A2F9-D0F5331DF3A3}" srcOrd="0" destOrd="0" presId="urn:microsoft.com/office/officeart/2005/8/layout/target3"/>
    <dgm:cxn modelId="{C58134F2-DD7A-49CE-859A-015E0DA47002}" type="presOf" srcId="{D1B46980-6531-4606-95E6-44980827E919}" destId="{2BE915AB-18AA-4053-B92C-3BFC9ED204BB}" srcOrd="1" destOrd="0" presId="urn:microsoft.com/office/officeart/2005/8/layout/target3"/>
    <dgm:cxn modelId="{A3DBE37A-84DD-49B1-B15E-245DE6EF20E8}" type="presOf" srcId="{757F3AB3-0718-4624-B441-E567A8F0AB56}" destId="{333A1088-737F-45CB-B68E-254E46348037}" srcOrd="0" destOrd="0" presId="urn:microsoft.com/office/officeart/2005/8/layout/target3"/>
    <dgm:cxn modelId="{58A306C5-96FB-4245-B409-6FD4C3567C1B}" type="presOf" srcId="{D1D4F407-5343-4D3F-B5B9-D407B03CAEB4}" destId="{AED2198E-93D5-4001-81B4-73124B309672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E59C7B65-A0EF-4452-AE72-896EA901E585}" type="presOf" srcId="{1F4F8BC0-F267-4379-9FE7-6FFC8B64BAD8}" destId="{017154CD-D9A9-4968-AD11-1207A3C4C00A}" srcOrd="1" destOrd="0" presId="urn:microsoft.com/office/officeart/2005/8/layout/target3"/>
    <dgm:cxn modelId="{48429D7D-208B-4572-9531-4D2CAB80F37E}" type="presOf" srcId="{26CBEA56-8CFD-48C0-BD6E-2EB16B1FBF42}" destId="{5583D5C5-FAFF-4548-819C-80E289F7377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2E8F83B-4A87-46B8-B89E-BC5D8E2A42AF}" type="presOf" srcId="{1AE9165A-6B70-4FFD-A49C-881BF73B4F04}" destId="{BD3627E9-8FC8-4A2F-B3EA-FAE798EF81D8}" srcOrd="1" destOrd="0" presId="urn:microsoft.com/office/officeart/2005/8/layout/target3"/>
    <dgm:cxn modelId="{CDE18F24-791A-4B05-9DE1-61FE116B09B0}" type="presOf" srcId="{1F4F8BC0-F267-4379-9FE7-6FFC8B64BAD8}" destId="{C8857ABF-5052-4733-A46C-0F8B764FF76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FE75B46-DAA8-41DB-9672-62BCFDAA7382}" type="presOf" srcId="{D1D4F407-5343-4D3F-B5B9-D407B03CAEB4}" destId="{D005CE8C-CC26-4C3E-AC11-E15060ECD759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85ED65D2-1CA5-4BBF-8A97-2A5A8CC61F19}" type="presOf" srcId="{1AE9165A-6B70-4FFD-A49C-881BF73B4F04}" destId="{A9F01C16-B5C0-47B0-9750-F7E5E11674A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1854DFAF-67D2-40FE-876F-830F0D4F0E39}" type="presParOf" srcId="{333A1088-737F-45CB-B68E-254E46348037}" destId="{F5ABB229-8D3B-4694-996A-96F23CF14429}" srcOrd="0" destOrd="0" presId="urn:microsoft.com/office/officeart/2005/8/layout/target3"/>
    <dgm:cxn modelId="{843A056B-563E-4BC5-8610-78169B4E5DF5}" type="presParOf" srcId="{333A1088-737F-45CB-B68E-254E46348037}" destId="{F41139FD-01EE-4571-8B17-4FB00FC51163}" srcOrd="1" destOrd="0" presId="urn:microsoft.com/office/officeart/2005/8/layout/target3"/>
    <dgm:cxn modelId="{D6A3A68D-6E89-4145-B8A6-77192DAB1C3A}" type="presParOf" srcId="{333A1088-737F-45CB-B68E-254E46348037}" destId="{D005CE8C-CC26-4C3E-AC11-E15060ECD759}" srcOrd="2" destOrd="0" presId="urn:microsoft.com/office/officeart/2005/8/layout/target3"/>
    <dgm:cxn modelId="{7F8B3D35-7C34-48B7-BAE6-52D96D948B22}" type="presParOf" srcId="{333A1088-737F-45CB-B68E-254E46348037}" destId="{2C702D82-9B77-49B7-9568-BB8EB47C3372}" srcOrd="3" destOrd="0" presId="urn:microsoft.com/office/officeart/2005/8/layout/target3"/>
    <dgm:cxn modelId="{AFFF98C7-2764-4AD4-968E-4CEB3B6081D7}" type="presParOf" srcId="{333A1088-737F-45CB-B68E-254E46348037}" destId="{A52A0455-90FF-4808-ABD0-F02540D31D5A}" srcOrd="4" destOrd="0" presId="urn:microsoft.com/office/officeart/2005/8/layout/target3"/>
    <dgm:cxn modelId="{52CD27E2-8BB1-42F2-9419-08C1CA9ABC8B}" type="presParOf" srcId="{333A1088-737F-45CB-B68E-254E46348037}" destId="{6140AFEC-043D-4C43-A2F9-D0F5331DF3A3}" srcOrd="5" destOrd="0" presId="urn:microsoft.com/office/officeart/2005/8/layout/target3"/>
    <dgm:cxn modelId="{AD6E0627-D2F1-4609-B979-228628B651FD}" type="presParOf" srcId="{333A1088-737F-45CB-B68E-254E46348037}" destId="{71A10DEB-455E-4133-A618-0A0EE82A21E3}" srcOrd="6" destOrd="0" presId="urn:microsoft.com/office/officeart/2005/8/layout/target3"/>
    <dgm:cxn modelId="{273D1CE3-3C4F-4FB4-A39F-FE0A505AA9ED}" type="presParOf" srcId="{333A1088-737F-45CB-B68E-254E46348037}" destId="{DA6A876D-6D25-492F-8BDC-9AE6A6CFB1FA}" srcOrd="7" destOrd="0" presId="urn:microsoft.com/office/officeart/2005/8/layout/target3"/>
    <dgm:cxn modelId="{405ACE37-F969-4A3D-AEA9-E3D0D72DAD1D}" type="presParOf" srcId="{333A1088-737F-45CB-B68E-254E46348037}" destId="{A9F01C16-B5C0-47B0-9750-F7E5E11674A0}" srcOrd="8" destOrd="0" presId="urn:microsoft.com/office/officeart/2005/8/layout/target3"/>
    <dgm:cxn modelId="{075D8D5E-FCC3-4365-9592-8AA1CF42692C}" type="presParOf" srcId="{333A1088-737F-45CB-B68E-254E46348037}" destId="{5C0CF724-3222-4429-B09A-F154A62FD507}" srcOrd="9" destOrd="0" presId="urn:microsoft.com/office/officeart/2005/8/layout/target3"/>
    <dgm:cxn modelId="{13D8954B-53FA-449D-B7E7-4F2F74DDBD06}" type="presParOf" srcId="{333A1088-737F-45CB-B68E-254E46348037}" destId="{71A5FEA7-FE77-4220-960F-2AB7AE466FE5}" srcOrd="10" destOrd="0" presId="urn:microsoft.com/office/officeart/2005/8/layout/target3"/>
    <dgm:cxn modelId="{3743CF3E-A301-4F9D-A241-78CD5728D255}" type="presParOf" srcId="{333A1088-737F-45CB-B68E-254E46348037}" destId="{C8857ABF-5052-4733-A46C-0F8B764FF76F}" srcOrd="11" destOrd="0" presId="urn:microsoft.com/office/officeart/2005/8/layout/target3"/>
    <dgm:cxn modelId="{C313DB7B-7694-4D2D-9881-19B42DB96D7F}" type="presParOf" srcId="{333A1088-737F-45CB-B68E-254E46348037}" destId="{1839E65E-6E97-41D2-A171-98C033275D27}" srcOrd="12" destOrd="0" presId="urn:microsoft.com/office/officeart/2005/8/layout/target3"/>
    <dgm:cxn modelId="{E0DF0601-AF87-47F3-A151-9D53F723182A}" type="presParOf" srcId="{333A1088-737F-45CB-B68E-254E46348037}" destId="{914F10DC-A7FA-462B-9334-03354AC7EA9F}" srcOrd="13" destOrd="0" presId="urn:microsoft.com/office/officeart/2005/8/layout/target3"/>
    <dgm:cxn modelId="{0355A99E-9A56-4C42-92DC-E7BF0E4F7A21}" type="presParOf" srcId="{333A1088-737F-45CB-B68E-254E46348037}" destId="{5583D5C5-FAFF-4548-819C-80E289F73770}" srcOrd="14" destOrd="0" presId="urn:microsoft.com/office/officeart/2005/8/layout/target3"/>
    <dgm:cxn modelId="{BD5C9FE4-1968-45FB-80FF-9C0362AD9830}" type="presParOf" srcId="{333A1088-737F-45CB-B68E-254E46348037}" destId="{AED2198E-93D5-4001-81B4-73124B309672}" srcOrd="15" destOrd="0" presId="urn:microsoft.com/office/officeart/2005/8/layout/target3"/>
    <dgm:cxn modelId="{4A631E0C-062B-4620-AE79-20C33976C215}" type="presParOf" srcId="{333A1088-737F-45CB-B68E-254E46348037}" destId="{2BE915AB-18AA-4053-B92C-3BFC9ED204BB}" srcOrd="16" destOrd="0" presId="urn:microsoft.com/office/officeart/2005/8/layout/target3"/>
    <dgm:cxn modelId="{36E3D8C8-1BD7-4B26-B4C2-FCA7950A709F}" type="presParOf" srcId="{333A1088-737F-45CB-B68E-254E46348037}" destId="{BD3627E9-8FC8-4A2F-B3EA-FAE798EF81D8}" srcOrd="17" destOrd="0" presId="urn:microsoft.com/office/officeart/2005/8/layout/target3"/>
    <dgm:cxn modelId="{EB6DC5DF-402D-44E8-94F5-97E200BC8E26}" type="presParOf" srcId="{333A1088-737F-45CB-B68E-254E46348037}" destId="{017154CD-D9A9-4968-AD11-1207A3C4C00A}" srcOrd="18" destOrd="0" presId="urn:microsoft.com/office/officeart/2005/8/layout/target3"/>
    <dgm:cxn modelId="{D88A3869-8AC7-49C4-BE1F-F70C3BB6768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NÁZEV:VY_22_INOVACE_18_AJ8_AZ KVIZ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TEMA:AZ KVIZ IRREGULAR VERBS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A5C103-9A5A-42BF-B0A6-E24F8C6FA00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11BF9-3057-479B-B3BB-76A76AC4F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B5A8AF-70FE-4872-A022-897C99E137A6}" type="slidenum">
              <a:rPr lang="cs-CZ"/>
              <a:pPr/>
              <a:t>3</a:t>
            </a:fld>
            <a:endParaRPr lang="cs-CZ"/>
          </a:p>
        </p:txBody>
      </p:sp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B3370D9-024A-4667-B153-DB2341081E14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03C595-13F4-410E-9701-1CFE9A23BBDF}" type="slidenum">
              <a:rPr lang="cs-CZ"/>
              <a:pPr/>
              <a:t>4</a:t>
            </a:fld>
            <a:endParaRPr lang="cs-CZ"/>
          </a:p>
        </p:txBody>
      </p:sp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614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3083F4BD-28DD-41D3-BE4D-F6E6D91BD083}" type="slidenum">
              <a:rPr lang="cs-CZ" sz="1200">
                <a:latin typeface="+mn-lt"/>
                <a:cs typeface="+mn-cs"/>
              </a:rPr>
              <a:pPr algn="r">
                <a:defRPr/>
              </a:pPr>
              <a:t>4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167AED-DFCF-4A5D-9584-9A0415B1828D}" type="slidenum">
              <a:rPr lang="cs-CZ"/>
              <a:pPr/>
              <a:t>5</a:t>
            </a:fld>
            <a:endParaRPr lang="cs-CZ"/>
          </a:p>
        </p:txBody>
      </p:sp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7172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455B62DA-EA4A-4C2C-BF87-2CADA1F893B9}" type="slidenum">
              <a:rPr lang="cs-CZ" sz="1200">
                <a:latin typeface="+mn-lt"/>
                <a:cs typeface="+mn-cs"/>
              </a:rPr>
              <a:pPr algn="r">
                <a:defRPr/>
              </a:pPr>
              <a:t>5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BF1BB6-FD11-43A3-8013-502E2333268F}" type="slidenum">
              <a:rPr lang="cs-CZ"/>
              <a:pPr/>
              <a:t>6</a:t>
            </a:fld>
            <a:endParaRPr lang="cs-CZ"/>
          </a:p>
        </p:txBody>
      </p:sp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E6516ED-88AF-40CA-9DED-18BFE4E59617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E866DA-E7C2-4A75-ACE7-9E9E2D3B1FA4}" type="slidenum">
              <a:rPr lang="cs-CZ"/>
              <a:pPr/>
              <a:t>7</a:t>
            </a:fld>
            <a:endParaRPr lang="cs-CZ"/>
          </a:p>
        </p:txBody>
      </p:sp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60C790B-4233-48B3-826B-6ACF9978456C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EA9593-2123-47A7-92E5-D7EBB84D0C94}" type="slidenum">
              <a:rPr lang="cs-CZ"/>
              <a:pPr/>
              <a:t>8</a:t>
            </a:fld>
            <a:endParaRPr lang="cs-CZ"/>
          </a:p>
        </p:txBody>
      </p:sp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0F798F3-7438-4376-8820-981FCF90FB1A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D1ECAF-82FB-4E6A-999C-F2D2D8DFDD47}" type="slidenum">
              <a:rPr lang="cs-CZ"/>
              <a:pPr/>
              <a:t>9</a:t>
            </a:fld>
            <a:endParaRPr lang="cs-CZ"/>
          </a:p>
        </p:txBody>
      </p:sp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8002AA3-D195-49AA-8188-29B87C4CDCA1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D425E8-D61A-4497-A381-7B760ECAC440}" type="slidenum">
              <a:rPr lang="cs-CZ"/>
              <a:pPr/>
              <a:t>10</a:t>
            </a:fld>
            <a:endParaRPr lang="cs-CZ"/>
          </a:p>
        </p:txBody>
      </p:sp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A42E91E-FCE7-46DB-9A76-48A376E41F83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991B366-1C9D-4DDE-9CFF-9E800C405031}" type="slidenum">
              <a:rPr lang="cs-CZ"/>
              <a:pPr/>
              <a:t>11</a:t>
            </a:fld>
            <a:endParaRPr lang="cs-CZ"/>
          </a:p>
        </p:txBody>
      </p:sp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54A7564-261F-450F-A6C9-5C20D3A785D8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F1562C2-B62D-4D95-B317-9F82C81DC44B}" type="slidenum">
              <a:rPr lang="cs-CZ"/>
              <a:pPr/>
              <a:t>12</a:t>
            </a:fld>
            <a:endParaRPr lang="cs-CZ"/>
          </a:p>
        </p:txBody>
      </p:sp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81E199A-33F6-4997-9A58-7546830E1755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14AE0D-547B-4252-A632-316816F137E1}" type="slidenum">
              <a:rPr lang="cs-CZ"/>
              <a:pPr/>
              <a:t>13</a:t>
            </a:fld>
            <a:endParaRPr lang="cs-CZ"/>
          </a:p>
        </p:txBody>
      </p:sp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353EE4E-C073-41F8-A07F-C14DB8A12B77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0A772F8-4CA7-43D8-8E27-F3D6D7D08C31}" type="slidenum">
              <a:rPr lang="cs-CZ"/>
              <a:pPr/>
              <a:t>14</a:t>
            </a:fld>
            <a:endParaRPr lang="cs-CZ"/>
          </a:p>
        </p:txBody>
      </p:sp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955F112-3A8C-43AA-B253-6ECCAF6058D4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6B913A-2C55-45D8-96A1-54D334A4C80E}" type="slidenum">
              <a:rPr lang="cs-CZ"/>
              <a:pPr/>
              <a:t>15</a:t>
            </a:fld>
            <a:endParaRPr lang="cs-CZ"/>
          </a:p>
        </p:txBody>
      </p:sp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0D58EFB-EA66-42A0-809A-270C709F8811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3318D3-D8BF-4254-9E4A-93A69776F7EA}" type="slidenum">
              <a:rPr lang="cs-CZ"/>
              <a:pPr/>
              <a:t>16</a:t>
            </a:fld>
            <a:endParaRPr lang="cs-CZ"/>
          </a:p>
        </p:txBody>
      </p:sp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EB16074-7916-45EC-9B01-5C01129273A1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5755FC6-B603-4EFF-849F-2153A1A203F6}" type="slidenum">
              <a:rPr lang="cs-CZ"/>
              <a:pPr/>
              <a:t>17</a:t>
            </a:fld>
            <a:endParaRPr lang="cs-CZ"/>
          </a:p>
        </p:txBody>
      </p:sp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CDB6665-EE6C-416E-BE13-4C07FBA8408C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17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2AF9903-CA23-4746-91C0-9C3CC0C21E34}" type="slidenum">
              <a:rPr lang="cs-CZ"/>
              <a:pPr/>
              <a:t>18</a:t>
            </a:fld>
            <a:endParaRPr lang="cs-CZ"/>
          </a:p>
        </p:txBody>
      </p:sp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B780249-518D-406C-8B5C-0C841CDC2390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18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F5313D1-F03C-453A-99A0-C4A0164B8836}" type="slidenum">
              <a:rPr lang="cs-CZ"/>
              <a:pPr/>
              <a:t>19</a:t>
            </a:fld>
            <a:endParaRPr lang="cs-CZ"/>
          </a:p>
        </p:txBody>
      </p:sp>
      <p:sp>
        <p:nvSpPr>
          <p:cNvPr id="409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584FBA9-B3D8-41A6-82C4-2257C32706FB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19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BEBF40-FAD2-4516-8D1F-BE2AE7B6C543}" type="slidenum">
              <a:rPr lang="cs-CZ"/>
              <a:pPr/>
              <a:t>20</a:t>
            </a:fld>
            <a:endParaRPr lang="cs-CZ"/>
          </a:p>
        </p:txBody>
      </p:sp>
      <p:sp>
        <p:nvSpPr>
          <p:cNvPr id="430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1C524BD-B577-4BA4-BE4F-44A1AD40B2D5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20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D416F3B-1AF6-4016-B525-9471E8D7CBE8}" type="slidenum">
              <a:rPr lang="cs-CZ"/>
              <a:pPr/>
              <a:t>21</a:t>
            </a:fld>
            <a:endParaRPr lang="cs-CZ"/>
          </a:p>
        </p:txBody>
      </p:sp>
      <p:sp>
        <p:nvSpPr>
          <p:cNvPr id="450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CDAEFFC-2C04-4588-9DDB-5665D16E443B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21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FF0F35-5BD7-4E33-B6A2-F768292924EA}" type="slidenum">
              <a:rPr lang="cs-CZ"/>
              <a:pPr/>
              <a:t>22</a:t>
            </a:fld>
            <a:endParaRPr lang="cs-CZ"/>
          </a:p>
        </p:txBody>
      </p:sp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9752C50-40EE-489F-BAFE-3293CB701596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22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187460E-76CE-4138-AC07-98353BA05980}" type="slidenum">
              <a:rPr lang="cs-CZ"/>
              <a:pPr/>
              <a:t>23</a:t>
            </a:fld>
            <a:endParaRPr lang="cs-CZ"/>
          </a:p>
        </p:txBody>
      </p:sp>
      <p:sp>
        <p:nvSpPr>
          <p:cNvPr id="491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E006DBD-2A26-425F-B0A3-6FBD01BCA5A6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23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D301469-AAF7-4213-B43C-D1BFE8D54920}" type="slidenum">
              <a:rPr lang="cs-CZ"/>
              <a:pPr/>
              <a:t>24</a:t>
            </a:fld>
            <a:endParaRPr lang="cs-CZ"/>
          </a:p>
        </p:txBody>
      </p:sp>
      <p:sp>
        <p:nvSpPr>
          <p:cNvPr id="512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82C1A01-D4EB-45DA-88A3-0A2AACAC52B5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24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45C8C0-1C0C-423F-A8CA-518CAB370351}" type="slidenum">
              <a:rPr lang="cs-CZ"/>
              <a:pPr/>
              <a:t>25</a:t>
            </a:fld>
            <a:endParaRPr lang="cs-CZ"/>
          </a:p>
        </p:txBody>
      </p:sp>
      <p:sp>
        <p:nvSpPr>
          <p:cNvPr id="532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83141C0-6621-4B49-97AD-DAB27F63DD00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25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27D6A6-71D9-46B4-834A-45F80A92B79D}" type="slidenum">
              <a:rPr lang="cs-CZ"/>
              <a:pPr/>
              <a:t>26</a:t>
            </a:fld>
            <a:endParaRPr lang="cs-CZ"/>
          </a:p>
        </p:txBody>
      </p:sp>
      <p:sp>
        <p:nvSpPr>
          <p:cNvPr id="552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645C883-960C-4320-A76C-05CE3F3841B4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26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0901D4-AE88-4612-AA69-751F44AA37D1}" type="slidenum">
              <a:rPr lang="cs-CZ"/>
              <a:pPr/>
              <a:t>27</a:t>
            </a:fld>
            <a:endParaRPr lang="cs-CZ"/>
          </a:p>
        </p:txBody>
      </p:sp>
      <p:sp>
        <p:nvSpPr>
          <p:cNvPr id="573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8AAA4B7-884A-4B9E-B777-99577416363D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27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DC885B-C2D0-460C-8DD0-D31125D0AEF4}" type="slidenum">
              <a:rPr lang="cs-CZ"/>
              <a:pPr/>
              <a:t>28</a:t>
            </a:fld>
            <a:endParaRPr lang="cs-CZ"/>
          </a:p>
        </p:txBody>
      </p:sp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8582CB9-89DF-4878-A9DE-BFD114F6EF0E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28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5E1FE3-DD78-4B58-AC71-8EC2BE46057C}" type="slidenum">
              <a:rPr lang="cs-CZ"/>
              <a:pPr/>
              <a:t>29</a:t>
            </a:fld>
            <a:endParaRPr lang="cs-CZ"/>
          </a:p>
        </p:txBody>
      </p:sp>
      <p:sp>
        <p:nvSpPr>
          <p:cNvPr id="614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5D9E9BB-C0D0-4FB7-BD71-1EAEFCE9AD5C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29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27D6A6-71D9-46B4-834A-45F80A92B79D}" type="slidenum">
              <a:rPr lang="cs-CZ"/>
              <a:pPr/>
              <a:t>30</a:t>
            </a:fld>
            <a:endParaRPr lang="cs-CZ"/>
          </a:p>
        </p:txBody>
      </p:sp>
      <p:sp>
        <p:nvSpPr>
          <p:cNvPr id="552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645C883-960C-4320-A76C-05CE3F3841B4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30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DC885B-C2D0-460C-8DD0-D31125D0AEF4}" type="slidenum">
              <a:rPr lang="cs-CZ"/>
              <a:pPr/>
              <a:t>31</a:t>
            </a:fld>
            <a:endParaRPr lang="cs-CZ"/>
          </a:p>
        </p:txBody>
      </p:sp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8582CB9-89DF-4878-A9DE-BFD114F6EF0E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31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5E1FE3-DD78-4B58-AC71-8EC2BE46057C}" type="slidenum">
              <a:rPr lang="cs-CZ"/>
              <a:pPr/>
              <a:t>32</a:t>
            </a:fld>
            <a:endParaRPr lang="cs-CZ"/>
          </a:p>
        </p:txBody>
      </p:sp>
      <p:sp>
        <p:nvSpPr>
          <p:cNvPr id="614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 anchor="b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5D9E9BB-C0D0-4FB7-BD71-1EAEFCE9AD5C}" type="slidenum">
              <a:rPr lang="cs-CZ" sz="1200"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32</a:t>
            </a:fld>
            <a:endParaRPr lang="cs-CZ" sz="1200" dirty="0">
              <a:latin typeface="+mn-lt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AB379-CA68-4202-8402-90D6FEC99D59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.xml"/><Relationship Id="rId13" Type="http://schemas.openxmlformats.org/officeDocument/2006/relationships/slide" Target="slide20.xml"/><Relationship Id="rId18" Type="http://schemas.openxmlformats.org/officeDocument/2006/relationships/slide" Target="slide12.xml"/><Relationship Id="rId26" Type="http://schemas.openxmlformats.org/officeDocument/2006/relationships/slide" Target="slide9.xml"/><Relationship Id="rId3" Type="http://schemas.openxmlformats.org/officeDocument/2006/relationships/slide" Target="slide23.xml"/><Relationship Id="rId21" Type="http://schemas.openxmlformats.org/officeDocument/2006/relationships/slide" Target="slide22.xml"/><Relationship Id="rId7" Type="http://schemas.openxmlformats.org/officeDocument/2006/relationships/slide" Target="slide25.xml"/><Relationship Id="rId12" Type="http://schemas.openxmlformats.org/officeDocument/2006/relationships/slide" Target="slide27.xml"/><Relationship Id="rId17" Type="http://schemas.openxmlformats.org/officeDocument/2006/relationships/slide" Target="slide11.xml"/><Relationship Id="rId25" Type="http://schemas.openxmlformats.org/officeDocument/2006/relationships/slide" Target="slide30.xml"/><Relationship Id="rId2" Type="http://schemas.openxmlformats.org/officeDocument/2006/relationships/notesSlide" Target="../notesSlides/notesSlide3.xml"/><Relationship Id="rId16" Type="http://schemas.openxmlformats.org/officeDocument/2006/relationships/slide" Target="slide16.xml"/><Relationship Id="rId20" Type="http://schemas.openxmlformats.org/officeDocument/2006/relationships/slide" Target="slide6.xml"/><Relationship Id="rId29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4.xml"/><Relationship Id="rId11" Type="http://schemas.openxmlformats.org/officeDocument/2006/relationships/slide" Target="slide28.xml"/><Relationship Id="rId24" Type="http://schemas.openxmlformats.org/officeDocument/2006/relationships/slide" Target="slide31.xml"/><Relationship Id="rId32" Type="http://schemas.openxmlformats.org/officeDocument/2006/relationships/slide" Target="slide19.xml"/><Relationship Id="rId5" Type="http://schemas.openxmlformats.org/officeDocument/2006/relationships/slide" Target="slide26.xml"/><Relationship Id="rId15" Type="http://schemas.openxmlformats.org/officeDocument/2006/relationships/slide" Target="slide15.xml"/><Relationship Id="rId23" Type="http://schemas.openxmlformats.org/officeDocument/2006/relationships/slide" Target="slide32.xml"/><Relationship Id="rId28" Type="http://schemas.openxmlformats.org/officeDocument/2006/relationships/slide" Target="slide17.xml"/><Relationship Id="rId10" Type="http://schemas.openxmlformats.org/officeDocument/2006/relationships/slide" Target="slide5.xml"/><Relationship Id="rId19" Type="http://schemas.openxmlformats.org/officeDocument/2006/relationships/slide" Target="slide8.xml"/><Relationship Id="rId31" Type="http://schemas.openxmlformats.org/officeDocument/2006/relationships/slide" Target="slide14.xml"/><Relationship Id="rId4" Type="http://schemas.openxmlformats.org/officeDocument/2006/relationships/slide" Target="slide7.xml"/><Relationship Id="rId9" Type="http://schemas.openxmlformats.org/officeDocument/2006/relationships/slide" Target="slide4.xml"/><Relationship Id="rId14" Type="http://schemas.openxmlformats.org/officeDocument/2006/relationships/slide" Target="slide21.xml"/><Relationship Id="rId22" Type="http://schemas.openxmlformats.org/officeDocument/2006/relationships/slide" Target="slide29.xml"/><Relationship Id="rId27" Type="http://schemas.openxmlformats.org/officeDocument/2006/relationships/slide" Target="slide13.xml"/><Relationship Id="rId30" Type="http://schemas.openxmlformats.org/officeDocument/2006/relationships/slide" Target="slide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30223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8.ročníku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hravou formou procvičují tvary nepravidelných sloves.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64087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3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extovéPole 4"/>
          <p:cNvSpPr txBox="1">
            <a:spLocks noChangeArrowheads="1"/>
          </p:cNvSpPr>
          <p:nvPr/>
        </p:nvSpPr>
        <p:spPr bwMode="auto">
          <a:xfrm>
            <a:off x="714375" y="1785938"/>
            <a:ext cx="785812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 dirty="0">
                <a:solidFill>
                  <a:srgbClr val="0000FF"/>
                </a:solidFill>
              </a:rPr>
              <a:t>SOUTĚŽ „AZ KVÍZ“ </a:t>
            </a:r>
            <a:r>
              <a:rPr lang="en-US" sz="6000" b="1" dirty="0" smtClean="0">
                <a:solidFill>
                  <a:srgbClr val="0000FF"/>
                </a:solidFill>
              </a:rPr>
              <a:t>nepravideln</a:t>
            </a:r>
            <a:r>
              <a:rPr lang="cs-CZ" sz="6000" b="1" dirty="0" smtClean="0">
                <a:solidFill>
                  <a:srgbClr val="0000FF"/>
                </a:solidFill>
              </a:rPr>
              <a:t>á</a:t>
            </a:r>
            <a:r>
              <a:rPr lang="en-US" sz="6000" b="1" dirty="0" smtClean="0">
                <a:solidFill>
                  <a:srgbClr val="0000FF"/>
                </a:solidFill>
              </a:rPr>
              <a:t> slovesa</a:t>
            </a:r>
            <a:endParaRPr lang="cs-CZ" sz="6000" b="1" dirty="0">
              <a:solidFill>
                <a:srgbClr val="0000FF"/>
              </a:solidFill>
            </a:endParaRPr>
          </a:p>
        </p:txBody>
      </p:sp>
      <p:sp>
        <p:nvSpPr>
          <p:cNvPr id="7" name="Obdélník 6">
            <a:hlinkClick r:id="" action="ppaction://hlinkshowjump?jump=nextslide"/>
          </p:cNvPr>
          <p:cNvSpPr/>
          <p:nvPr/>
        </p:nvSpPr>
        <p:spPr>
          <a:xfrm>
            <a:off x="4786313" y="4857750"/>
            <a:ext cx="3643312" cy="1143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b="1">
                <a:solidFill>
                  <a:srgbClr val="FF0000"/>
                </a:solidFill>
                <a:latin typeface="Arial" charset="0"/>
                <a:cs typeface="Arial" charset="0"/>
              </a:rPr>
              <a:t>POKRAČOVAT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/>
          <p:cNvSpPr>
            <a:spLocks noChangeArrowheads="1"/>
          </p:cNvSpPr>
          <p:nvPr/>
        </p:nvSpPr>
        <p:spPr bwMode="auto">
          <a:xfrm rot="5400000">
            <a:off x="71500" y="5913276"/>
            <a:ext cx="936104" cy="72008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5400000">
            <a:off x="828675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5400000">
            <a:off x="396875" y="50847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5400000">
            <a:off x="2700337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75" name="AutoShape 27"/>
          <p:cNvSpPr>
            <a:spLocks noChangeArrowheads="1"/>
          </p:cNvSpPr>
          <p:nvPr/>
        </p:nvSpPr>
        <p:spPr bwMode="auto">
          <a:xfrm rot="5400000">
            <a:off x="1763712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76" name="AutoShape 28"/>
          <p:cNvSpPr>
            <a:spLocks noChangeArrowheads="1"/>
          </p:cNvSpPr>
          <p:nvPr/>
        </p:nvSpPr>
        <p:spPr bwMode="auto">
          <a:xfrm rot="5400000">
            <a:off x="1331912" y="50847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77" name="AutoShape 29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2268537" y="50847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78" name="AutoShape 30"/>
          <p:cNvSpPr>
            <a:spLocks noChangeArrowheads="1"/>
          </p:cNvSpPr>
          <p:nvPr/>
        </p:nvSpPr>
        <p:spPr bwMode="auto">
          <a:xfrm rot="5400000">
            <a:off x="900112" y="42926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79" name="AutoShape 31"/>
          <p:cNvSpPr>
            <a:spLocks noChangeArrowheads="1"/>
          </p:cNvSpPr>
          <p:nvPr/>
        </p:nvSpPr>
        <p:spPr bwMode="auto">
          <a:xfrm rot="5400000">
            <a:off x="1836737" y="42926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80" name="AutoShape 32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4937" y="35004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9228" name="AutoShape 43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388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1800" dirty="0" smtClean="0">
                <a:latin typeface="Calibri" pitchFamily="34" charset="0"/>
              </a:rPr>
              <a:t>22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2094" name="AutoShape 46"/>
          <p:cNvSpPr>
            <a:spLocks noChangeArrowheads="1"/>
          </p:cNvSpPr>
          <p:nvPr/>
        </p:nvSpPr>
        <p:spPr bwMode="auto">
          <a:xfrm rot="5400000">
            <a:off x="3636962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95" name="AutoShape 47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3205162" y="50847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96" name="AutoShape 4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771775" y="42926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97" name="AutoShape 49"/>
          <p:cNvSpPr>
            <a:spLocks noChangeArrowheads="1"/>
          </p:cNvSpPr>
          <p:nvPr/>
        </p:nvSpPr>
        <p:spPr bwMode="auto">
          <a:xfrm rot="5400000">
            <a:off x="2339975" y="35004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98" name="AutoShape 50"/>
          <p:cNvSpPr>
            <a:spLocks noChangeArrowheads="1"/>
          </p:cNvSpPr>
          <p:nvPr/>
        </p:nvSpPr>
        <p:spPr bwMode="auto">
          <a:xfrm rot="5400000">
            <a:off x="1980282" y="2708350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099" name="AutoShape 51"/>
          <p:cNvSpPr>
            <a:spLocks noChangeArrowheads="1"/>
          </p:cNvSpPr>
          <p:nvPr/>
        </p:nvSpPr>
        <p:spPr bwMode="auto">
          <a:xfrm rot="5400000">
            <a:off x="4572000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100" name="AutoShape 52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4140200" y="50847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101" name="AutoShape 53"/>
          <p:cNvSpPr>
            <a:spLocks noChangeArrowheads="1"/>
          </p:cNvSpPr>
          <p:nvPr/>
        </p:nvSpPr>
        <p:spPr bwMode="auto">
          <a:xfrm rot="5400000">
            <a:off x="3708400" y="42926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102" name="AutoShape 54"/>
          <p:cNvSpPr>
            <a:spLocks noChangeArrowheads="1"/>
          </p:cNvSpPr>
          <p:nvPr/>
        </p:nvSpPr>
        <p:spPr bwMode="auto">
          <a:xfrm rot="5400000">
            <a:off x="3276600" y="35004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103" name="AutoShape 55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2844800" y="27082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104" name="AutoShape 56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2413000" y="19161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105" name="AutoShape 57"/>
          <p:cNvSpPr>
            <a:spLocks noChangeArrowheads="1"/>
          </p:cNvSpPr>
          <p:nvPr/>
        </p:nvSpPr>
        <p:spPr bwMode="auto">
          <a:xfrm rot="5400000">
            <a:off x="5508625" y="5872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106" name="AutoShape 58"/>
          <p:cNvSpPr>
            <a:spLocks noChangeArrowheads="1"/>
          </p:cNvSpPr>
          <p:nvPr/>
        </p:nvSpPr>
        <p:spPr bwMode="auto">
          <a:xfrm rot="5400000">
            <a:off x="5076825" y="50847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107" name="AutoShape 59"/>
          <p:cNvSpPr>
            <a:spLocks noChangeArrowheads="1"/>
          </p:cNvSpPr>
          <p:nvPr/>
        </p:nvSpPr>
        <p:spPr bwMode="auto">
          <a:xfrm rot="5400000">
            <a:off x="4645025" y="42926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108" name="AutoShape 60"/>
          <p:cNvSpPr>
            <a:spLocks noChangeArrowheads="1"/>
          </p:cNvSpPr>
          <p:nvPr/>
        </p:nvSpPr>
        <p:spPr bwMode="auto">
          <a:xfrm rot="5400000">
            <a:off x="4213225" y="35004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109" name="AutoShape 6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3779837" y="27082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110" name="AutoShape 62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3348037" y="19161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111" name="AutoShape 63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2916237" y="11239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9247" name="AutoShape 64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051050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 dirty="0">
                <a:latin typeface="Calibri" pitchFamily="34" charset="0"/>
                <a:hlinkClick r:id="rId11" action="ppaction://hlinksldjump"/>
              </a:rPr>
              <a:t>24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48" name="AutoShape 65">
            <a:hlinkClick r:id="rId1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116013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1800" dirty="0" smtClean="0">
                <a:latin typeface="Calibri" pitchFamily="34" charset="0"/>
                <a:hlinkClick r:id="rId12" action="ppaction://hlinksldjump"/>
              </a:rPr>
              <a:t>23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49" name="AutoShape 66">
            <a:hlinkClick r:id="rId1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4213" y="5300663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1800" dirty="0" smtClean="0">
                <a:latin typeface="Calibri" pitchFamily="34" charset="0"/>
              </a:rPr>
              <a:t>16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50" name="AutoShape 67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19250" y="5300663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17</a:t>
            </a:r>
          </a:p>
        </p:txBody>
      </p:sp>
      <p:sp>
        <p:nvSpPr>
          <p:cNvPr id="9251" name="AutoShape 68">
            <a:hlinkClick r:id="rId1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187450" y="45085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1800" dirty="0" smtClean="0">
                <a:latin typeface="Calibri" pitchFamily="34" charset="0"/>
              </a:rPr>
              <a:t>11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52" name="AutoShape 69">
            <a:hlinkClick r:id="rId1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124075" y="45085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1800" dirty="0" smtClean="0">
                <a:latin typeface="Calibri" pitchFamily="34" charset="0"/>
                <a:hlinkClick r:id="rId16" action="ppaction://hlinksldjump"/>
              </a:rPr>
              <a:t>12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53" name="AutoShape 70">
            <a:hlinkClick r:id="rId1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92275" y="3716338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7</a:t>
            </a:r>
          </a:p>
        </p:txBody>
      </p:sp>
      <p:sp>
        <p:nvSpPr>
          <p:cNvPr id="9254" name="AutoShape 71">
            <a:hlinkClick r:id="rId1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27313" y="3716338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1800" dirty="0" smtClean="0">
                <a:latin typeface="Calibri" pitchFamily="34" charset="0"/>
              </a:rPr>
              <a:t>8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55" name="AutoShape 72">
            <a:hlinkClick r:id="rId1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195513" y="292417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1800" dirty="0" smtClean="0">
                <a:latin typeface="Calibri" pitchFamily="34" charset="0"/>
              </a:rPr>
              <a:t>4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56" name="AutoShape 73">
            <a:hlinkClick r:id="rId2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00338" y="21336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 dirty="0">
                <a:latin typeface="Calibri" pitchFamily="34" charset="0"/>
              </a:rPr>
              <a:t>2</a:t>
            </a:r>
          </a:p>
        </p:txBody>
      </p:sp>
      <p:sp>
        <p:nvSpPr>
          <p:cNvPr id="9257" name="AutoShape 7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203575" y="1341438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 dirty="0">
                <a:latin typeface="Calibri" pitchFamily="34" charset="0"/>
              </a:rPr>
              <a:t>1</a:t>
            </a:r>
          </a:p>
        </p:txBody>
      </p:sp>
      <p:sp>
        <p:nvSpPr>
          <p:cNvPr id="9258" name="AutoShape 7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492500" y="5300663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1800" dirty="0" smtClean="0">
                <a:latin typeface="Calibri" pitchFamily="34" charset="0"/>
              </a:rPr>
              <a:t>19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59" name="AutoShape 76">
            <a:hlinkClick r:id="rId2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555875" y="5300663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18</a:t>
            </a:r>
          </a:p>
        </p:txBody>
      </p:sp>
      <p:sp>
        <p:nvSpPr>
          <p:cNvPr id="9260" name="AutoShape 77">
            <a:hlinkClick r:id="rId2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987675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 dirty="0">
                <a:latin typeface="Calibri" pitchFamily="34" charset="0"/>
              </a:rPr>
              <a:t>25</a:t>
            </a:r>
          </a:p>
        </p:txBody>
      </p:sp>
      <p:sp>
        <p:nvSpPr>
          <p:cNvPr id="9261" name="AutoShape 78">
            <a:hlinkClick r:id="rId2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795963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 dirty="0">
                <a:latin typeface="Calibri" pitchFamily="34" charset="0"/>
                <a:hlinkClick r:id="rId23" action="ppaction://hlinksldjump"/>
              </a:rPr>
              <a:t>28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62" name="AutoShape 79">
            <a:hlinkClick r:id="rId2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859338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 dirty="0">
                <a:latin typeface="Calibri" pitchFamily="34" charset="0"/>
                <a:hlinkClick r:id="rId24" action="ppaction://hlinksldjump"/>
              </a:rPr>
              <a:t>27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63" name="AutoShape 80">
            <a:hlinkClick r:id="rId2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924300" y="609282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1800" dirty="0" smtClean="0">
                <a:latin typeface="Calibri" pitchFamily="34" charset="0"/>
                <a:hlinkClick r:id="rId24" action="ppaction://hlinksldjump"/>
              </a:rPr>
              <a:t>26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64" name="AutoShape 81">
            <a:hlinkClick r:id="rId2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2138" y="292417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5</a:t>
            </a:r>
          </a:p>
        </p:txBody>
      </p:sp>
      <p:sp>
        <p:nvSpPr>
          <p:cNvPr id="9265" name="AutoShape 82">
            <a:hlinkClick r:id="rId2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3716338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1800" dirty="0" smtClean="0">
                <a:latin typeface="Calibri" pitchFamily="34" charset="0"/>
              </a:rPr>
              <a:t>9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66" name="AutoShape 83">
            <a:hlinkClick r:id="rId2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113" y="45085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 dirty="0">
                <a:latin typeface="Calibri" pitchFamily="34" charset="0"/>
                <a:hlinkClick r:id="rId28" action="ppaction://hlinksldjump"/>
              </a:rPr>
              <a:t>13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67" name="AutoShape 84">
            <a:hlinkClick r:id="rId2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995738" y="45085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14</a:t>
            </a:r>
          </a:p>
        </p:txBody>
      </p:sp>
      <p:sp>
        <p:nvSpPr>
          <p:cNvPr id="9268" name="AutoShape 85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64163" y="5300663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 dirty="0">
                <a:latin typeface="Calibri" pitchFamily="34" charset="0"/>
                <a:hlinkClick r:id="rId7" action="ppaction://hlinksldjump"/>
              </a:rPr>
              <a:t>21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69" name="AutoShape 86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427538" y="5300663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20</a:t>
            </a:r>
          </a:p>
        </p:txBody>
      </p:sp>
      <p:sp>
        <p:nvSpPr>
          <p:cNvPr id="9270" name="AutoShape 87">
            <a:hlinkClick r:id="rId3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67175" y="2924175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6</a:t>
            </a:r>
          </a:p>
        </p:txBody>
      </p:sp>
      <p:sp>
        <p:nvSpPr>
          <p:cNvPr id="9271" name="AutoShape 88">
            <a:hlinkClick r:id="rId3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500563" y="3716338"/>
            <a:ext cx="504825" cy="46831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1800" dirty="0" smtClean="0">
                <a:latin typeface="Calibri" pitchFamily="34" charset="0"/>
              </a:rPr>
              <a:t>10</a:t>
            </a:r>
            <a:endParaRPr lang="cs-CZ" sz="1800" dirty="0">
              <a:latin typeface="Calibri" pitchFamily="34" charset="0"/>
            </a:endParaRPr>
          </a:p>
        </p:txBody>
      </p:sp>
      <p:sp>
        <p:nvSpPr>
          <p:cNvPr id="9272" name="AutoShape 89">
            <a:hlinkClick r:id="rId3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932363" y="45085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15</a:t>
            </a:r>
          </a:p>
        </p:txBody>
      </p:sp>
      <p:sp>
        <p:nvSpPr>
          <p:cNvPr id="9274" name="Text Box 120"/>
          <p:cNvSpPr txBox="1">
            <a:spLocks noChangeArrowheads="1"/>
          </p:cNvSpPr>
          <p:nvPr/>
        </p:nvSpPr>
        <p:spPr bwMode="auto">
          <a:xfrm>
            <a:off x="4984750" y="5969000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1800">
              <a:latin typeface="Calibri" pitchFamily="34" charset="0"/>
            </a:endParaRPr>
          </a:p>
        </p:txBody>
      </p:sp>
      <p:sp>
        <p:nvSpPr>
          <p:cNvPr id="2202" name="AutoShape 15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19700" y="18891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 dirty="0">
                <a:latin typeface="Calibri" pitchFamily="34" charset="0"/>
              </a:rPr>
              <a:t>1Z</a:t>
            </a:r>
          </a:p>
        </p:txBody>
      </p:sp>
      <p:sp>
        <p:nvSpPr>
          <p:cNvPr id="2204" name="AutoShape 15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18891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1Č</a:t>
            </a:r>
          </a:p>
        </p:txBody>
      </p:sp>
      <p:sp>
        <p:nvSpPr>
          <p:cNvPr id="2205" name="AutoShape 15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19700" y="76517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2Z</a:t>
            </a:r>
          </a:p>
        </p:txBody>
      </p:sp>
      <p:sp>
        <p:nvSpPr>
          <p:cNvPr id="2206" name="AutoShape 15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76517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2Č</a:t>
            </a:r>
          </a:p>
        </p:txBody>
      </p:sp>
      <p:sp>
        <p:nvSpPr>
          <p:cNvPr id="2213" name="AutoShape 16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19700" y="134143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3Z</a:t>
            </a:r>
          </a:p>
        </p:txBody>
      </p:sp>
      <p:sp>
        <p:nvSpPr>
          <p:cNvPr id="2214" name="AutoShape 16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19700" y="191611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4Z</a:t>
            </a:r>
          </a:p>
        </p:txBody>
      </p:sp>
      <p:sp>
        <p:nvSpPr>
          <p:cNvPr id="2215" name="AutoShape 16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19700" y="249237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5Z</a:t>
            </a:r>
          </a:p>
        </p:txBody>
      </p:sp>
      <p:sp>
        <p:nvSpPr>
          <p:cNvPr id="2216" name="AutoShape 16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19700" y="306863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6Z</a:t>
            </a:r>
          </a:p>
        </p:txBody>
      </p:sp>
      <p:sp>
        <p:nvSpPr>
          <p:cNvPr id="2217" name="AutoShape 16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18891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7Z</a:t>
            </a:r>
          </a:p>
        </p:txBody>
      </p:sp>
      <p:sp>
        <p:nvSpPr>
          <p:cNvPr id="2218" name="AutoShape 17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76517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8Z</a:t>
            </a:r>
          </a:p>
        </p:txBody>
      </p:sp>
      <p:sp>
        <p:nvSpPr>
          <p:cNvPr id="2219" name="AutoShape 17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134143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9Z</a:t>
            </a:r>
          </a:p>
        </p:txBody>
      </p:sp>
      <p:sp>
        <p:nvSpPr>
          <p:cNvPr id="2220" name="AutoShape 17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191611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10Z</a:t>
            </a:r>
          </a:p>
        </p:txBody>
      </p:sp>
      <p:sp>
        <p:nvSpPr>
          <p:cNvPr id="2221" name="AutoShape 17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249237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11Z</a:t>
            </a:r>
          </a:p>
        </p:txBody>
      </p:sp>
      <p:sp>
        <p:nvSpPr>
          <p:cNvPr id="2222" name="AutoShape 17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306863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12Z</a:t>
            </a:r>
          </a:p>
        </p:txBody>
      </p:sp>
      <p:sp>
        <p:nvSpPr>
          <p:cNvPr id="2223" name="AutoShape 17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3644900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13Z</a:t>
            </a:r>
          </a:p>
        </p:txBody>
      </p:sp>
      <p:sp>
        <p:nvSpPr>
          <p:cNvPr id="2224" name="AutoShape 17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422116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14Z</a:t>
            </a:r>
          </a:p>
        </p:txBody>
      </p:sp>
      <p:sp>
        <p:nvSpPr>
          <p:cNvPr id="2225" name="AutoShape 17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479742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15Z</a:t>
            </a:r>
          </a:p>
        </p:txBody>
      </p:sp>
      <p:sp>
        <p:nvSpPr>
          <p:cNvPr id="2226" name="AutoShape 17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537368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16Z</a:t>
            </a:r>
          </a:p>
        </p:txBody>
      </p:sp>
      <p:sp>
        <p:nvSpPr>
          <p:cNvPr id="2227" name="AutoShape 17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125" y="5949950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17Z</a:t>
            </a:r>
          </a:p>
        </p:txBody>
      </p:sp>
      <p:sp>
        <p:nvSpPr>
          <p:cNvPr id="2228" name="AutoShape 18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18891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18Z</a:t>
            </a:r>
          </a:p>
        </p:txBody>
      </p:sp>
      <p:sp>
        <p:nvSpPr>
          <p:cNvPr id="2229" name="AutoShape 18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76517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19Z</a:t>
            </a:r>
          </a:p>
        </p:txBody>
      </p:sp>
      <p:sp>
        <p:nvSpPr>
          <p:cNvPr id="2230" name="AutoShape 18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134143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20Z</a:t>
            </a:r>
          </a:p>
        </p:txBody>
      </p:sp>
      <p:sp>
        <p:nvSpPr>
          <p:cNvPr id="2231" name="AutoShape 18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191611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21Z</a:t>
            </a:r>
          </a:p>
        </p:txBody>
      </p:sp>
      <p:sp>
        <p:nvSpPr>
          <p:cNvPr id="2232" name="AutoShape 18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249237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22Z</a:t>
            </a:r>
          </a:p>
        </p:txBody>
      </p:sp>
      <p:sp>
        <p:nvSpPr>
          <p:cNvPr id="2233" name="AutoShape 18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306863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23Z</a:t>
            </a:r>
          </a:p>
        </p:txBody>
      </p:sp>
      <p:sp>
        <p:nvSpPr>
          <p:cNvPr id="2234" name="AutoShape 18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3644900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24Z</a:t>
            </a:r>
          </a:p>
        </p:txBody>
      </p:sp>
      <p:sp>
        <p:nvSpPr>
          <p:cNvPr id="2235" name="AutoShape 18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4221163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25Z</a:t>
            </a:r>
          </a:p>
        </p:txBody>
      </p:sp>
      <p:sp>
        <p:nvSpPr>
          <p:cNvPr id="2236" name="AutoShape 18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4797425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26Z</a:t>
            </a:r>
          </a:p>
        </p:txBody>
      </p:sp>
      <p:sp>
        <p:nvSpPr>
          <p:cNvPr id="2237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5373688"/>
            <a:ext cx="504825" cy="503237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27Z</a:t>
            </a:r>
          </a:p>
        </p:txBody>
      </p:sp>
      <p:sp>
        <p:nvSpPr>
          <p:cNvPr id="2238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885113" y="5949950"/>
            <a:ext cx="504825" cy="503238"/>
          </a:xfrm>
          <a:prstGeom prst="actionButtonBlank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28Z</a:t>
            </a:r>
          </a:p>
        </p:txBody>
      </p:sp>
      <p:sp>
        <p:nvSpPr>
          <p:cNvPr id="2239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134143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3Č</a:t>
            </a:r>
          </a:p>
        </p:txBody>
      </p:sp>
      <p:sp>
        <p:nvSpPr>
          <p:cNvPr id="2240" name="AutoShape 19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191611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4Č</a:t>
            </a:r>
          </a:p>
        </p:txBody>
      </p:sp>
      <p:sp>
        <p:nvSpPr>
          <p:cNvPr id="2241" name="AutoShape 19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249237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5Č</a:t>
            </a:r>
          </a:p>
        </p:txBody>
      </p:sp>
      <p:sp>
        <p:nvSpPr>
          <p:cNvPr id="2242" name="AutoShape 19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306863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6Č</a:t>
            </a:r>
          </a:p>
        </p:txBody>
      </p:sp>
      <p:sp>
        <p:nvSpPr>
          <p:cNvPr id="2243" name="AutoShape 19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18891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7Č</a:t>
            </a:r>
          </a:p>
        </p:txBody>
      </p:sp>
      <p:sp>
        <p:nvSpPr>
          <p:cNvPr id="2244" name="AutoShape 19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76517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8Č</a:t>
            </a:r>
          </a:p>
        </p:txBody>
      </p:sp>
      <p:sp>
        <p:nvSpPr>
          <p:cNvPr id="2245" name="AutoShape 19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134143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9Č</a:t>
            </a:r>
          </a:p>
        </p:txBody>
      </p:sp>
      <p:sp>
        <p:nvSpPr>
          <p:cNvPr id="2246" name="AutoShape 19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191611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10Č</a:t>
            </a:r>
          </a:p>
        </p:txBody>
      </p:sp>
      <p:sp>
        <p:nvSpPr>
          <p:cNvPr id="2247" name="AutoShape 19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249237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11Č</a:t>
            </a:r>
          </a:p>
        </p:txBody>
      </p:sp>
      <p:sp>
        <p:nvSpPr>
          <p:cNvPr id="2248" name="AutoShape 20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306863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12Č</a:t>
            </a:r>
          </a:p>
        </p:txBody>
      </p:sp>
      <p:sp>
        <p:nvSpPr>
          <p:cNvPr id="2249" name="AutoShape 20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3644900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13Č</a:t>
            </a:r>
          </a:p>
        </p:txBody>
      </p:sp>
      <p:sp>
        <p:nvSpPr>
          <p:cNvPr id="2250" name="AutoShape 20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422116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14Č</a:t>
            </a:r>
          </a:p>
        </p:txBody>
      </p:sp>
      <p:sp>
        <p:nvSpPr>
          <p:cNvPr id="2251" name="AutoShape 20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479742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15Č</a:t>
            </a:r>
          </a:p>
        </p:txBody>
      </p:sp>
      <p:sp>
        <p:nvSpPr>
          <p:cNvPr id="2252" name="AutoShape 20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537368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16Č</a:t>
            </a:r>
          </a:p>
        </p:txBody>
      </p:sp>
      <p:sp>
        <p:nvSpPr>
          <p:cNvPr id="2253" name="AutoShape 20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388" y="5949950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17Č</a:t>
            </a:r>
          </a:p>
        </p:txBody>
      </p:sp>
      <p:sp>
        <p:nvSpPr>
          <p:cNvPr id="2254" name="AutoShape 20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18891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18Č</a:t>
            </a:r>
          </a:p>
        </p:txBody>
      </p:sp>
      <p:sp>
        <p:nvSpPr>
          <p:cNvPr id="2255" name="AutoShape 20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76517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19Č</a:t>
            </a:r>
          </a:p>
        </p:txBody>
      </p:sp>
      <p:sp>
        <p:nvSpPr>
          <p:cNvPr id="2256" name="AutoShape 20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134143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20Č</a:t>
            </a:r>
          </a:p>
        </p:txBody>
      </p:sp>
      <p:sp>
        <p:nvSpPr>
          <p:cNvPr id="2257" name="AutoShape 20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191611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21Č</a:t>
            </a:r>
          </a:p>
        </p:txBody>
      </p:sp>
      <p:sp>
        <p:nvSpPr>
          <p:cNvPr id="2258" name="AutoShape 2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249237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22Č</a:t>
            </a:r>
          </a:p>
        </p:txBody>
      </p:sp>
      <p:sp>
        <p:nvSpPr>
          <p:cNvPr id="2259" name="AutoShape 2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306863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23Č</a:t>
            </a:r>
          </a:p>
        </p:txBody>
      </p:sp>
      <p:sp>
        <p:nvSpPr>
          <p:cNvPr id="2260" name="AutoShape 21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3644900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24Č</a:t>
            </a:r>
          </a:p>
        </p:txBody>
      </p:sp>
      <p:sp>
        <p:nvSpPr>
          <p:cNvPr id="2261" name="AutoShape 21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4221163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25Č</a:t>
            </a:r>
          </a:p>
        </p:txBody>
      </p:sp>
      <p:sp>
        <p:nvSpPr>
          <p:cNvPr id="2262" name="AutoShape 21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4797425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26Č</a:t>
            </a:r>
          </a:p>
        </p:txBody>
      </p:sp>
      <p:sp>
        <p:nvSpPr>
          <p:cNvPr id="2263" name="AutoShape 21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5373688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27Č</a:t>
            </a:r>
          </a:p>
        </p:txBody>
      </p:sp>
      <p:sp>
        <p:nvSpPr>
          <p:cNvPr id="2264" name="AutoShape 21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59788" y="5949950"/>
            <a:ext cx="504825" cy="504825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>
                <a:latin typeface="Calibri" pitchFamily="34" charset="0"/>
              </a:rPr>
              <a:t>28Č</a:t>
            </a:r>
          </a:p>
        </p:txBody>
      </p:sp>
      <p:sp>
        <p:nvSpPr>
          <p:cNvPr id="9273" name="AutoShape 90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35375" y="2133600"/>
            <a:ext cx="504825" cy="46831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1800" dirty="0" smtClean="0">
                <a:latin typeface="Calibri" pitchFamily="34" charset="0"/>
              </a:rPr>
              <a:t>3</a:t>
            </a:r>
            <a:endParaRPr lang="cs-CZ" sz="1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2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2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6" dur="20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2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3" dur="20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3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2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2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4" dur="20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1" dur="20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8" dur="20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5" dur="20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2" dur="20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9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9" dur="20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0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6" dur="20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1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53" dur="20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2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0" dur="2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3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7" dur="20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74" dur="20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5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1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8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8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2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95" dur="2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0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2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2" dur="2000" fill="hold"/>
                                        <p:tgtEl>
                                          <p:spTgt spid="2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2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2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1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2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9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7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2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16" dur="2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9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2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23" dur="2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6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30" dur="2000" fill="hold"/>
                                        <p:tgtEl>
                                          <p:spTgt spid="2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5FB15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2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2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8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2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37" dur="20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21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4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22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4" dur="20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6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51" dur="20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9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2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58" dur="20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20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0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2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65" dur="20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1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2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2" dur="20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2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2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9" dur="20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3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2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86" dur="20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20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4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2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93" dur="20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5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2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0" dur="20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21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6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2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7" dur="20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7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2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14" dur="20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8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2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21" dur="2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9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22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28" dur="20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0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22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35" dur="20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21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1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2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2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2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2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9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3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2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56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22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63" dur="2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5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22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70" dur="2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6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22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77" dur="2000" fill="hold"/>
                                        <p:tgtEl>
                                          <p:spTgt spid="2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2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2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7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22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84" dur="2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20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2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22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91" dur="2000" fill="hold"/>
                                        <p:tgtEl>
                                          <p:spTgt spid="2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E0C11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2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2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dirty="0"/>
          </a:p>
        </p:txBody>
      </p:sp>
      <p:sp>
        <p:nvSpPr>
          <p:cNvPr id="11269" name="TextovéPole 5"/>
          <p:cNvSpPr txBox="1">
            <a:spLocks noChangeArrowheads="1"/>
          </p:cNvSpPr>
          <p:nvPr/>
        </p:nvSpPr>
        <p:spPr bwMode="auto">
          <a:xfrm>
            <a:off x="468313" y="1169549"/>
            <a:ext cx="8351837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běhat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3789040"/>
            <a:ext cx="56220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b="1" dirty="0" smtClean="0">
                <a:solidFill>
                  <a:srgbClr val="FF0000"/>
                </a:solidFill>
              </a:rPr>
              <a:t>run, ran, run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142875" y="1214438"/>
            <a:ext cx="87868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6000" b="1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908720"/>
            <a:ext cx="8229600" cy="1440160"/>
          </a:xfrm>
        </p:spPr>
        <p:txBody>
          <a:bodyPr/>
          <a:lstStyle/>
          <a:p>
            <a:r>
              <a:rPr lang="cs-CZ" sz="6600" b="1" dirty="0" smtClean="0"/>
              <a:t>vědět</a:t>
            </a:r>
            <a:r>
              <a:rPr lang="cs-CZ" sz="6000" b="1" dirty="0" smtClean="0"/>
              <a:t>, znát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3" y="3284984"/>
            <a:ext cx="82089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know, knew, known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4797425"/>
            <a:ext cx="1042987" cy="104298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15365" name="TextovéPole 4"/>
          <p:cNvSpPr txBox="1">
            <a:spLocks noChangeArrowheads="1"/>
          </p:cNvSpPr>
          <p:nvPr/>
        </p:nvSpPr>
        <p:spPr bwMode="auto">
          <a:xfrm>
            <a:off x="4000500" y="142875"/>
            <a:ext cx="50006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3200" b="1"/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1052736"/>
            <a:ext cx="8229600" cy="1152128"/>
          </a:xfrm>
        </p:spPr>
        <p:txBody>
          <a:bodyPr/>
          <a:lstStyle/>
          <a:p>
            <a:r>
              <a:rPr lang="cs-CZ" sz="6600" b="1" dirty="0" smtClean="0"/>
              <a:t>bolet</a:t>
            </a:r>
            <a:endParaRPr lang="cs-CZ" sz="66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187624" y="2420888"/>
            <a:ext cx="7499176" cy="1296144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  </a:t>
            </a:r>
            <a:r>
              <a:rPr lang="en-US" sz="6600" b="1" dirty="0" smtClean="0">
                <a:solidFill>
                  <a:srgbClr val="FF0000"/>
                </a:solidFill>
              </a:rPr>
              <a:t>hurt, hurt, hurt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285750" y="908720"/>
            <a:ext cx="864711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ukrást</a:t>
            </a:r>
            <a:endParaRPr lang="cs-CZ" sz="6600" b="1" dirty="0"/>
          </a:p>
        </p:txBody>
      </p:sp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501008"/>
            <a:ext cx="75328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steal, stole, stolen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19462" name="TextovéPole 5"/>
          <p:cNvSpPr txBox="1">
            <a:spLocks noChangeArrowheads="1"/>
          </p:cNvSpPr>
          <p:nvPr/>
        </p:nvSpPr>
        <p:spPr bwMode="auto">
          <a:xfrm>
            <a:off x="1619672" y="1268760"/>
            <a:ext cx="6984578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říci někomu</a:t>
            </a:r>
            <a:endParaRPr lang="cs-CZ" sz="6600" b="1" dirty="0"/>
          </a:p>
          <a:p>
            <a:pPr algn="ctr"/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573016"/>
            <a:ext cx="545854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tell, told, told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1268760"/>
            <a:ext cx="248978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ztratit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3068960"/>
            <a:ext cx="583685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lose, lost, lost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23558" name="TextovéPole 5"/>
          <p:cNvSpPr txBox="1">
            <a:spLocks noChangeArrowheads="1"/>
          </p:cNvSpPr>
          <p:nvPr/>
        </p:nvSpPr>
        <p:spPr bwMode="auto">
          <a:xfrm>
            <a:off x="755576" y="1052736"/>
            <a:ext cx="7488832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učit se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212976"/>
            <a:ext cx="776526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learn, learnt, learnt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539750" y="1052735"/>
            <a:ext cx="8321675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myslet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852936"/>
            <a:ext cx="856895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think, thought, thought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4941888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27654" name="TextovéPole 5"/>
          <p:cNvSpPr txBox="1">
            <a:spLocks noChangeArrowheads="1"/>
          </p:cNvSpPr>
          <p:nvPr/>
        </p:nvSpPr>
        <p:spPr bwMode="auto">
          <a:xfrm rot="10800000" flipV="1">
            <a:off x="0" y="1250870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říci něco</a:t>
            </a:r>
            <a:endParaRPr lang="cs-CZ" sz="6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3068960"/>
            <a:ext cx="587019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say, said, said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29699" name="TextovéPole 2"/>
          <p:cNvSpPr txBox="1">
            <a:spLocks noChangeArrowheads="1"/>
          </p:cNvSpPr>
          <p:nvPr/>
        </p:nvSpPr>
        <p:spPr bwMode="auto">
          <a:xfrm>
            <a:off x="-58738" y="1052735"/>
            <a:ext cx="920273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dát, položit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068960"/>
            <a:ext cx="508023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put, put, put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31750" name="TextovéPole 5"/>
          <p:cNvSpPr txBox="1">
            <a:spLocks noChangeArrowheads="1"/>
          </p:cNvSpPr>
          <p:nvPr/>
        </p:nvSpPr>
        <p:spPr bwMode="auto">
          <a:xfrm>
            <a:off x="0" y="764704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znamenat, mínit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7" y="3429000"/>
            <a:ext cx="849694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mean, meant, meant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33795" name="TextovéPole 3"/>
          <p:cNvSpPr txBox="1">
            <a:spLocks noChangeArrowheads="1"/>
          </p:cNvSpPr>
          <p:nvPr/>
        </p:nvSpPr>
        <p:spPr bwMode="auto">
          <a:xfrm>
            <a:off x="0" y="785813"/>
            <a:ext cx="91440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6000" b="1"/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692696"/>
            <a:ext cx="8229600" cy="1368152"/>
          </a:xfrm>
        </p:spPr>
        <p:txBody>
          <a:bodyPr/>
          <a:lstStyle/>
          <a:p>
            <a:r>
              <a:rPr lang="cs-CZ" sz="6600" b="1" dirty="0" smtClean="0"/>
              <a:t>být</a:t>
            </a:r>
            <a:endParaRPr lang="cs-CZ" sz="66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 rot="10800000" flipV="1">
            <a:off x="467544" y="2924944"/>
            <a:ext cx="8219256" cy="1224136"/>
          </a:xfrm>
        </p:spPr>
        <p:txBody>
          <a:bodyPr/>
          <a:lstStyle/>
          <a:p>
            <a:pPr marL="0" lvl="0" indent="0">
              <a:spcBef>
                <a:spcPct val="0"/>
              </a:spcBef>
              <a:buNone/>
            </a:pPr>
            <a:r>
              <a:rPr lang="en-US" sz="6600" b="1" kern="12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be, was, were, been</a:t>
            </a:r>
            <a:endParaRPr lang="cs-CZ" sz="6600" b="1" kern="12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35846" name="TextovéPole 5"/>
          <p:cNvSpPr txBox="1">
            <a:spLocks noChangeArrowheads="1"/>
          </p:cNvSpPr>
          <p:nvPr/>
        </p:nvSpPr>
        <p:spPr bwMode="auto">
          <a:xfrm>
            <a:off x="1043608" y="980728"/>
            <a:ext cx="648072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stavět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2996952"/>
            <a:ext cx="672972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build, built, built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37891" name="TextovéPole 2"/>
          <p:cNvSpPr txBox="1">
            <a:spLocks noChangeArrowheads="1"/>
          </p:cNvSpPr>
          <p:nvPr/>
        </p:nvSpPr>
        <p:spPr bwMode="auto">
          <a:xfrm>
            <a:off x="0" y="836711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stát se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5" y="3068960"/>
            <a:ext cx="78488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become, became, become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Návrat 2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39942" name="TextovéPole 5"/>
          <p:cNvSpPr txBox="1">
            <a:spLocks noChangeArrowheads="1"/>
          </p:cNvSpPr>
          <p:nvPr/>
        </p:nvSpPr>
        <p:spPr bwMode="auto">
          <a:xfrm>
            <a:off x="1475656" y="620688"/>
            <a:ext cx="6696744" cy="2369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začít</a:t>
            </a:r>
            <a:endParaRPr lang="cs-CZ" sz="6600" b="1" dirty="0"/>
          </a:p>
          <a:p>
            <a:pPr algn="ctr"/>
            <a:endParaRPr lang="cs-CZ" sz="4000" dirty="0"/>
          </a:p>
          <a:p>
            <a:pPr algn="ctr">
              <a:spcBef>
                <a:spcPct val="5000"/>
              </a:spcBef>
            </a:pP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" y="3356992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begin, began, begun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41987" name="TextovéPole 3"/>
          <p:cNvSpPr txBox="1">
            <a:spLocks noChangeArrowheads="1"/>
          </p:cNvSpPr>
          <p:nvPr/>
        </p:nvSpPr>
        <p:spPr bwMode="auto">
          <a:xfrm>
            <a:off x="0" y="908720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kousat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068960"/>
            <a:ext cx="597631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bite, bit, bitten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44039" name="TextovéPole 6"/>
          <p:cNvSpPr txBox="1">
            <a:spLocks noChangeArrowheads="1"/>
          </p:cNvSpPr>
          <p:nvPr/>
        </p:nvSpPr>
        <p:spPr bwMode="auto">
          <a:xfrm>
            <a:off x="1600200" y="214313"/>
            <a:ext cx="599598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</a:pPr>
            <a:endParaRPr lang="cs-CZ"/>
          </a:p>
        </p:txBody>
      </p:sp>
      <p:sp>
        <p:nvSpPr>
          <p:cNvPr id="44042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/>
              <a:t>rozbít</a:t>
            </a:r>
            <a:endParaRPr lang="cs-CZ" sz="66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6"/>
          </a:xfrm>
        </p:spPr>
        <p:txBody>
          <a:bodyPr/>
          <a:lstStyle/>
          <a:p>
            <a:pPr>
              <a:buNone/>
            </a:pPr>
            <a:r>
              <a:rPr lang="en-US" sz="6600" b="1" dirty="0" smtClean="0">
                <a:solidFill>
                  <a:srgbClr val="FF0000"/>
                </a:solidFill>
              </a:rPr>
              <a:t>break, broke, broken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46083" name="TextovéPole 2"/>
          <p:cNvSpPr txBox="1">
            <a:spLocks noChangeArrowheads="1"/>
          </p:cNvSpPr>
          <p:nvPr/>
        </p:nvSpPr>
        <p:spPr bwMode="auto">
          <a:xfrm>
            <a:off x="0" y="908719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přinést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1" y="3068960"/>
            <a:ext cx="698477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bring, brought, brought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48134" name="TextovéPole 6"/>
          <p:cNvSpPr txBox="1">
            <a:spLocks noChangeArrowheads="1"/>
          </p:cNvSpPr>
          <p:nvPr/>
        </p:nvSpPr>
        <p:spPr bwMode="auto">
          <a:xfrm>
            <a:off x="827088" y="908720"/>
            <a:ext cx="7451725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cs-CZ" sz="6600" b="1" dirty="0" smtClean="0"/>
              <a:t>hořet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3645024"/>
            <a:ext cx="73372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burn, burnt, burnt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50179" name="TextovéPole 2"/>
          <p:cNvSpPr txBox="1">
            <a:spLocks noChangeArrowheads="1"/>
          </p:cNvSpPr>
          <p:nvPr/>
        </p:nvSpPr>
        <p:spPr bwMode="auto">
          <a:xfrm>
            <a:off x="323850" y="260350"/>
            <a:ext cx="84740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3600"/>
          </a:p>
        </p:txBody>
      </p:sp>
      <p:sp>
        <p:nvSpPr>
          <p:cNvPr id="50182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1124744"/>
            <a:ext cx="8229600" cy="1224136"/>
          </a:xfrm>
        </p:spPr>
        <p:txBody>
          <a:bodyPr/>
          <a:lstStyle/>
          <a:p>
            <a:r>
              <a:rPr lang="cs-CZ" sz="6600" b="1" dirty="0" smtClean="0"/>
              <a:t>koupit</a:t>
            </a:r>
            <a:endParaRPr lang="cs-CZ" sz="66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708919"/>
            <a:ext cx="8229600" cy="3024337"/>
          </a:xfrm>
        </p:spPr>
        <p:txBody>
          <a:bodyPr/>
          <a:lstStyle/>
          <a:p>
            <a:pPr>
              <a:buNone/>
            </a:pPr>
            <a:r>
              <a:rPr lang="en-US" sz="6600" b="1" dirty="0" smtClean="0">
                <a:solidFill>
                  <a:srgbClr val="FF0000"/>
                </a:solidFill>
              </a:rPr>
              <a:t>buy, bought, bought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101013" y="4941888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52230" name="TextovéPole 5"/>
          <p:cNvSpPr txBox="1">
            <a:spLocks noChangeArrowheads="1"/>
          </p:cNvSpPr>
          <p:nvPr/>
        </p:nvSpPr>
        <p:spPr bwMode="auto">
          <a:xfrm>
            <a:off x="0" y="908720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chytit</a:t>
            </a:r>
            <a:endParaRPr lang="cs-CZ" sz="6600" b="1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467544" y="2276872"/>
            <a:ext cx="712879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catch, caught, caught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54275" name="TextovéPole 2"/>
          <p:cNvSpPr txBox="1">
            <a:spLocks noChangeArrowheads="1"/>
          </p:cNvSpPr>
          <p:nvPr/>
        </p:nvSpPr>
        <p:spPr bwMode="auto">
          <a:xfrm>
            <a:off x="0" y="1196752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přijít, přijet</a:t>
            </a:r>
            <a:endParaRPr lang="cs-CZ" sz="6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3645024"/>
            <a:ext cx="771717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come, came, come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TextovéPole 2"/>
          <p:cNvSpPr txBox="1">
            <a:spLocks noChangeArrowheads="1"/>
          </p:cNvSpPr>
          <p:nvPr/>
        </p:nvSpPr>
        <p:spPr bwMode="auto">
          <a:xfrm>
            <a:off x="0" y="0"/>
            <a:ext cx="9144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3200" b="1"/>
          </a:p>
        </p:txBody>
      </p:sp>
      <p:sp>
        <p:nvSpPr>
          <p:cNvPr id="10" name="Tlačítko akce: Návrat 9">
            <a:hlinkClick r:id="rId3" action="ppaction://hlinksldjump" highlightClick="1"/>
          </p:cNvPr>
          <p:cNvSpPr/>
          <p:nvPr/>
        </p:nvSpPr>
        <p:spPr>
          <a:xfrm>
            <a:off x="8101013" y="4941888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56332" name="Rectangle 12"/>
          <p:cNvSpPr>
            <a:spLocks noGrp="1" noChangeArrowheads="1"/>
          </p:cNvSpPr>
          <p:nvPr>
            <p:ph type="title"/>
          </p:nvPr>
        </p:nvSpPr>
        <p:spPr>
          <a:xfrm>
            <a:off x="395288" y="692696"/>
            <a:ext cx="8229600" cy="1296442"/>
          </a:xfrm>
        </p:spPr>
        <p:txBody>
          <a:bodyPr/>
          <a:lstStyle/>
          <a:p>
            <a:r>
              <a:rPr lang="cs-CZ" sz="6600" b="1" dirty="0" smtClean="0"/>
              <a:t>stát peněz</a:t>
            </a:r>
            <a:endParaRPr lang="cs-CZ" sz="66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1440160"/>
          </a:xfrm>
        </p:spPr>
        <p:txBody>
          <a:bodyPr/>
          <a:lstStyle/>
          <a:p>
            <a:pPr>
              <a:buNone/>
            </a:pPr>
            <a:r>
              <a:rPr lang="en-US" sz="6600" b="1" dirty="0" smtClean="0">
                <a:solidFill>
                  <a:srgbClr val="FF0000"/>
                </a:solidFill>
              </a:rPr>
              <a:t>  cost, cost, cost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58373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1340768"/>
            <a:ext cx="8229600" cy="1152128"/>
          </a:xfrm>
        </p:spPr>
        <p:txBody>
          <a:bodyPr/>
          <a:lstStyle/>
          <a:p>
            <a:r>
              <a:rPr lang="cs-CZ" sz="6600" b="1" dirty="0" smtClean="0"/>
              <a:t>stříhat</a:t>
            </a:r>
            <a:endParaRPr lang="cs-CZ" sz="6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501008"/>
            <a:ext cx="8229600" cy="2016224"/>
          </a:xfrm>
        </p:spPr>
        <p:txBody>
          <a:bodyPr/>
          <a:lstStyle/>
          <a:p>
            <a:pPr>
              <a:buNone/>
            </a:pPr>
            <a:r>
              <a:rPr lang="en-US" sz="6600" b="1" dirty="0" smtClean="0">
                <a:solidFill>
                  <a:srgbClr val="FF0000"/>
                </a:solidFill>
              </a:rPr>
              <a:t> cut, cut, cut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60422" name="TextovéPole 5"/>
          <p:cNvSpPr txBox="1">
            <a:spLocks noChangeArrowheads="1"/>
          </p:cNvSpPr>
          <p:nvPr/>
        </p:nvSpPr>
        <p:spPr bwMode="auto">
          <a:xfrm>
            <a:off x="395288" y="1340768"/>
            <a:ext cx="8497887" cy="15850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kopat v zemi, rýt</a:t>
            </a:r>
            <a:endParaRPr lang="cs-CZ" sz="6600" b="1" dirty="0"/>
          </a:p>
          <a:p>
            <a:pPr algn="ctr"/>
            <a:endParaRPr lang="cs-CZ" sz="3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3356992"/>
            <a:ext cx="550503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dig, dug, dug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54275" name="TextovéPole 2"/>
          <p:cNvSpPr txBox="1">
            <a:spLocks noChangeArrowheads="1"/>
          </p:cNvSpPr>
          <p:nvPr/>
        </p:nvSpPr>
        <p:spPr bwMode="auto">
          <a:xfrm>
            <a:off x="0" y="1196752"/>
            <a:ext cx="91440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pít</a:t>
            </a:r>
            <a:endParaRPr lang="cs-CZ" sz="6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3645024"/>
            <a:ext cx="690669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drink, drank, drunk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8101013" y="581501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58373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1340768"/>
            <a:ext cx="8229600" cy="1152128"/>
          </a:xfrm>
        </p:spPr>
        <p:txBody>
          <a:bodyPr/>
          <a:lstStyle/>
          <a:p>
            <a:r>
              <a:rPr lang="cs-CZ" sz="6600" b="1" dirty="0" smtClean="0"/>
              <a:t>platit</a:t>
            </a:r>
            <a:endParaRPr lang="cs-CZ" sz="6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501008"/>
            <a:ext cx="8229600" cy="2016224"/>
          </a:xfrm>
        </p:spPr>
        <p:txBody>
          <a:bodyPr/>
          <a:lstStyle/>
          <a:p>
            <a:pPr>
              <a:buNone/>
            </a:pPr>
            <a:r>
              <a:rPr lang="en-US" sz="6600" b="1" dirty="0" smtClean="0">
                <a:solidFill>
                  <a:srgbClr val="FF0000"/>
                </a:solidFill>
              </a:rPr>
              <a:t>    pay, paid, paid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101013" y="4868863"/>
            <a:ext cx="1042987" cy="104298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1800" dirty="0"/>
          </a:p>
        </p:txBody>
      </p:sp>
      <p:sp>
        <p:nvSpPr>
          <p:cNvPr id="60422" name="TextovéPole 5"/>
          <p:cNvSpPr txBox="1">
            <a:spLocks noChangeArrowheads="1"/>
          </p:cNvSpPr>
          <p:nvPr/>
        </p:nvSpPr>
        <p:spPr bwMode="auto">
          <a:xfrm>
            <a:off x="395288" y="1340768"/>
            <a:ext cx="8497887" cy="15850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/>
              <a:t>létat</a:t>
            </a:r>
            <a:endParaRPr lang="cs-CZ" sz="6600" b="1" dirty="0"/>
          </a:p>
          <a:p>
            <a:pPr algn="ctr"/>
            <a:endParaRPr lang="cs-CZ" sz="3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3356992"/>
            <a:ext cx="530747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fly, flew, flown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21B2C8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403</Words>
  <Application>Microsoft Office PowerPoint</Application>
  <PresentationFormat>Předvádění na obrazovce (4:3)</PresentationFormat>
  <Paragraphs>223</Paragraphs>
  <Slides>32</Slides>
  <Notes>31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sady Office</vt:lpstr>
      <vt:lpstr>Snímek 1</vt:lpstr>
      <vt:lpstr>Snímek 2</vt:lpstr>
      <vt:lpstr>Snímek 3</vt:lpstr>
      <vt:lpstr>Snímek 4</vt:lpstr>
      <vt:lpstr>Snímek 5</vt:lpstr>
      <vt:lpstr>vědět, znát</vt:lpstr>
      <vt:lpstr>bolet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být</vt:lpstr>
      <vt:lpstr>Snímek 17</vt:lpstr>
      <vt:lpstr>Snímek 18</vt:lpstr>
      <vt:lpstr>Snímek 19</vt:lpstr>
      <vt:lpstr>Snímek 20</vt:lpstr>
      <vt:lpstr>rozbít</vt:lpstr>
      <vt:lpstr>Snímek 22</vt:lpstr>
      <vt:lpstr>Snímek 23</vt:lpstr>
      <vt:lpstr>koupit</vt:lpstr>
      <vt:lpstr>Snímek 25</vt:lpstr>
      <vt:lpstr>Snímek 26</vt:lpstr>
      <vt:lpstr>stát peněz</vt:lpstr>
      <vt:lpstr>stříhat</vt:lpstr>
      <vt:lpstr>Snímek 29</vt:lpstr>
      <vt:lpstr>Snímek 30</vt:lpstr>
      <vt:lpstr>platit</vt:lpstr>
      <vt:lpstr>Snímek 32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34</cp:revision>
  <dcterms:created xsi:type="dcterms:W3CDTF">2013-03-03T15:53:40Z</dcterms:created>
  <dcterms:modified xsi:type="dcterms:W3CDTF">2013-11-18T17:54:53Z</dcterms:modified>
</cp:coreProperties>
</file>