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1" r:id="rId2"/>
    <p:sldId id="262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r>
            <a:rPr lang="cs-CZ" sz="200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TEMA:PREPOSITIONS OF TIME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NÁZEV:VY_22_INOVACE_22_AJ8_PREPOSITIONS </a:t>
          </a:r>
          <a:r>
            <a:rPr lang="cs-CZ" sz="2000" smtClean="0"/>
            <a:t>OF TIME_ČG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6F2668-FD95-450A-8481-A02A12E04F29}" type="presOf" srcId="{1AE9165A-6B70-4FFD-A49C-881BF73B4F04}" destId="{BD3627E9-8FC8-4A2F-B3EA-FAE798EF81D8}" srcOrd="1" destOrd="0" presId="urn:microsoft.com/office/officeart/2005/8/layout/target3"/>
    <dgm:cxn modelId="{C2E5E670-E3A6-4C8D-8356-56DAD7A17A7D}" type="presOf" srcId="{1F4F8BC0-F267-4379-9FE7-6FFC8B64BAD8}" destId="{017154CD-D9A9-4968-AD11-1207A3C4C00A}" srcOrd="1" destOrd="0" presId="urn:microsoft.com/office/officeart/2005/8/layout/target3"/>
    <dgm:cxn modelId="{40244BF6-9F6A-4489-8B0B-5C4E83830E43}" type="presOf" srcId="{26CBEA56-8CFD-48C0-BD6E-2EB16B1FBF42}" destId="{92E1E9E3-D1F0-4866-9424-7ECC0DD990BC}" srcOrd="1" destOrd="0" presId="urn:microsoft.com/office/officeart/2005/8/layout/target3"/>
    <dgm:cxn modelId="{0CDAEEE8-275D-4DBB-BC43-455427336798}" type="presOf" srcId="{757F3AB3-0718-4624-B441-E567A8F0AB56}" destId="{333A1088-737F-45CB-B68E-254E46348037}" srcOrd="0" destOrd="0" presId="urn:microsoft.com/office/officeart/2005/8/layout/target3"/>
    <dgm:cxn modelId="{9B6DAEB4-5A61-4F50-9AAD-9820C03713C0}" type="presOf" srcId="{D1D4F407-5343-4D3F-B5B9-D407B03CAEB4}" destId="{AED2198E-93D5-4001-81B4-73124B309672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615CACF8-3018-4F31-A56D-EC28B6EE2F35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D4260CF-0240-40EA-9DF5-A87605408830}" type="presOf" srcId="{1AE9165A-6B70-4FFD-A49C-881BF73B4F04}" destId="{A9F01C16-B5C0-47B0-9750-F7E5E11674A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36F1FAC-F894-4302-BA5F-4E5A2756FB5C}" type="presOf" srcId="{1F4F8BC0-F267-4379-9FE7-6FFC8B64BAD8}" destId="{C8857ABF-5052-4733-A46C-0F8B764FF76F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C825C203-AF2A-4F06-AD2A-C9C738A97BD1}" type="presOf" srcId="{D1B46980-6531-4606-95E6-44980827E919}" destId="{6140AFEC-043D-4C43-A2F9-D0F5331DF3A3}" srcOrd="0" destOrd="0" presId="urn:microsoft.com/office/officeart/2005/8/layout/target3"/>
    <dgm:cxn modelId="{E2E99404-CDEA-411D-8EA5-337DF6A62879}" type="presOf" srcId="{26CBEA56-8CFD-48C0-BD6E-2EB16B1FBF42}" destId="{5583D5C5-FAFF-4548-819C-80E289F73770}" srcOrd="0" destOrd="0" presId="urn:microsoft.com/office/officeart/2005/8/layout/target3"/>
    <dgm:cxn modelId="{269F271B-2237-4702-AE83-FEFFEA6F87D9}" type="presOf" srcId="{D1B46980-6531-4606-95E6-44980827E919}" destId="{2BE915AB-18AA-4053-B92C-3BFC9ED204BB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14EFF80-EC32-4601-AFC9-C598EF855006}" type="presParOf" srcId="{333A1088-737F-45CB-B68E-254E46348037}" destId="{F5ABB229-8D3B-4694-996A-96F23CF14429}" srcOrd="0" destOrd="0" presId="urn:microsoft.com/office/officeart/2005/8/layout/target3"/>
    <dgm:cxn modelId="{49A5FC28-07D2-43E2-9BB9-63685932F755}" type="presParOf" srcId="{333A1088-737F-45CB-B68E-254E46348037}" destId="{F41139FD-01EE-4571-8B17-4FB00FC51163}" srcOrd="1" destOrd="0" presId="urn:microsoft.com/office/officeart/2005/8/layout/target3"/>
    <dgm:cxn modelId="{63886EAC-FA09-4680-9FD8-12ED7075210D}" type="presParOf" srcId="{333A1088-737F-45CB-B68E-254E46348037}" destId="{D005CE8C-CC26-4C3E-AC11-E15060ECD759}" srcOrd="2" destOrd="0" presId="urn:microsoft.com/office/officeart/2005/8/layout/target3"/>
    <dgm:cxn modelId="{D44F5B53-52E8-46B5-A561-F56045E56C8F}" type="presParOf" srcId="{333A1088-737F-45CB-B68E-254E46348037}" destId="{2C702D82-9B77-49B7-9568-BB8EB47C3372}" srcOrd="3" destOrd="0" presId="urn:microsoft.com/office/officeart/2005/8/layout/target3"/>
    <dgm:cxn modelId="{94D7FD49-8BCE-4883-9A8F-C391B235B80E}" type="presParOf" srcId="{333A1088-737F-45CB-B68E-254E46348037}" destId="{A52A0455-90FF-4808-ABD0-F02540D31D5A}" srcOrd="4" destOrd="0" presId="urn:microsoft.com/office/officeart/2005/8/layout/target3"/>
    <dgm:cxn modelId="{2DC6B970-45CF-4F2C-B287-5A10069CD898}" type="presParOf" srcId="{333A1088-737F-45CB-B68E-254E46348037}" destId="{6140AFEC-043D-4C43-A2F9-D0F5331DF3A3}" srcOrd="5" destOrd="0" presId="urn:microsoft.com/office/officeart/2005/8/layout/target3"/>
    <dgm:cxn modelId="{6713FEEE-BE42-49F8-B4A4-1A949AC7A092}" type="presParOf" srcId="{333A1088-737F-45CB-B68E-254E46348037}" destId="{71A10DEB-455E-4133-A618-0A0EE82A21E3}" srcOrd="6" destOrd="0" presId="urn:microsoft.com/office/officeart/2005/8/layout/target3"/>
    <dgm:cxn modelId="{444024B7-69F8-4E7C-B222-5E52A60BBB5D}" type="presParOf" srcId="{333A1088-737F-45CB-B68E-254E46348037}" destId="{DA6A876D-6D25-492F-8BDC-9AE6A6CFB1FA}" srcOrd="7" destOrd="0" presId="urn:microsoft.com/office/officeart/2005/8/layout/target3"/>
    <dgm:cxn modelId="{60A26E18-26D3-4B26-A60B-415CFB756613}" type="presParOf" srcId="{333A1088-737F-45CB-B68E-254E46348037}" destId="{A9F01C16-B5C0-47B0-9750-F7E5E11674A0}" srcOrd="8" destOrd="0" presId="urn:microsoft.com/office/officeart/2005/8/layout/target3"/>
    <dgm:cxn modelId="{93F18373-B623-499A-84BB-4711B5D4F027}" type="presParOf" srcId="{333A1088-737F-45CB-B68E-254E46348037}" destId="{5C0CF724-3222-4429-B09A-F154A62FD507}" srcOrd="9" destOrd="0" presId="urn:microsoft.com/office/officeart/2005/8/layout/target3"/>
    <dgm:cxn modelId="{24772A11-62B6-47A8-ACC0-DBCF93ED8F4D}" type="presParOf" srcId="{333A1088-737F-45CB-B68E-254E46348037}" destId="{71A5FEA7-FE77-4220-960F-2AB7AE466FE5}" srcOrd="10" destOrd="0" presId="urn:microsoft.com/office/officeart/2005/8/layout/target3"/>
    <dgm:cxn modelId="{8941DD43-1652-4D22-B978-DC5844A130D9}" type="presParOf" srcId="{333A1088-737F-45CB-B68E-254E46348037}" destId="{C8857ABF-5052-4733-A46C-0F8B764FF76F}" srcOrd="11" destOrd="0" presId="urn:microsoft.com/office/officeart/2005/8/layout/target3"/>
    <dgm:cxn modelId="{FD6F8A06-D690-44F6-8A84-5011CFAD204C}" type="presParOf" srcId="{333A1088-737F-45CB-B68E-254E46348037}" destId="{1839E65E-6E97-41D2-A171-98C033275D27}" srcOrd="12" destOrd="0" presId="urn:microsoft.com/office/officeart/2005/8/layout/target3"/>
    <dgm:cxn modelId="{DD3E058B-CD0C-4931-9AE2-00A00CC5BE75}" type="presParOf" srcId="{333A1088-737F-45CB-B68E-254E46348037}" destId="{914F10DC-A7FA-462B-9334-03354AC7EA9F}" srcOrd="13" destOrd="0" presId="urn:microsoft.com/office/officeart/2005/8/layout/target3"/>
    <dgm:cxn modelId="{5127096B-64E2-4D13-91E3-0EE98EA5CD2F}" type="presParOf" srcId="{333A1088-737F-45CB-B68E-254E46348037}" destId="{5583D5C5-FAFF-4548-819C-80E289F73770}" srcOrd="14" destOrd="0" presId="urn:microsoft.com/office/officeart/2005/8/layout/target3"/>
    <dgm:cxn modelId="{77A28E98-CB27-4FE8-BBEC-13EEC681CCB9}" type="presParOf" srcId="{333A1088-737F-45CB-B68E-254E46348037}" destId="{AED2198E-93D5-4001-81B4-73124B309672}" srcOrd="15" destOrd="0" presId="urn:microsoft.com/office/officeart/2005/8/layout/target3"/>
    <dgm:cxn modelId="{DB3E6D8B-AF04-41F3-A286-87A700AA8446}" type="presParOf" srcId="{333A1088-737F-45CB-B68E-254E46348037}" destId="{2BE915AB-18AA-4053-B92C-3BFC9ED204BB}" srcOrd="16" destOrd="0" presId="urn:microsoft.com/office/officeart/2005/8/layout/target3"/>
    <dgm:cxn modelId="{90A5F56B-6DC8-453E-AF4B-2DECC0977911}" type="presParOf" srcId="{333A1088-737F-45CB-B68E-254E46348037}" destId="{BD3627E9-8FC8-4A2F-B3EA-FAE798EF81D8}" srcOrd="17" destOrd="0" presId="urn:microsoft.com/office/officeart/2005/8/layout/target3"/>
    <dgm:cxn modelId="{B85549C6-4E11-4A4C-BC1F-3416201A2E13}" type="presParOf" srcId="{333A1088-737F-45CB-B68E-254E46348037}" destId="{017154CD-D9A9-4968-AD11-1207A3C4C00A}" srcOrd="18" destOrd="0" presId="urn:microsoft.com/office/officeart/2005/8/layout/target3"/>
    <dgm:cxn modelId="{465BA6F5-9114-453D-8B14-626BB15F1A8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r>
            <a:rPr lang="cs-CZ" sz="2000" kern="120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NÁZEV:VY_22_INOVACE_22_AJ8_PREPOSITIONS </a:t>
          </a:r>
          <a:r>
            <a:rPr lang="cs-CZ" sz="2000" kern="1200" smtClean="0"/>
            <a:t>OF TIME_ČG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TEMA:PREPOSITIONS OF TIME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914005-D937-4741-9ADC-1230EA72D87F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FF5617-B578-4F25-8FA4-6EC168F1D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45735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8.ročníku ZŠ pomocí interaktivní tabule.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procvičují použití předložek času.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Doplňují předložky do vět a klikem zkontrolují.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Na základě přečteného textu odpovídají na otázky.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podporuje rozvoj čtenářské gramotnosti a vede žáky k sebehodnocení.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64087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3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2873467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C00000"/>
                </a:solidFill>
              </a:rPr>
              <a:t>AT/ ON/ IN  - TIME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836712"/>
            <a:ext cx="9144000" cy="63401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800" dirty="0" smtClean="0"/>
              <a:t>Columbus made his first voyage from Europe to America .……. 1942.</a:t>
            </a:r>
          </a:p>
          <a:p>
            <a:pPr marL="342900" indent="-342900">
              <a:buAutoNum type="arabicPeriod"/>
            </a:pPr>
            <a:r>
              <a:rPr lang="en-US" sz="2800" dirty="0" smtClean="0"/>
              <a:t>In Britain most people do not work ……. Sundays.</a:t>
            </a:r>
          </a:p>
          <a:p>
            <a:pPr marL="342900" indent="-342900">
              <a:buAutoNum type="arabicPeriod"/>
            </a:pPr>
            <a:r>
              <a:rPr lang="en-US" sz="2800" dirty="0" smtClean="0"/>
              <a:t>If the sky is clear, you can see the stars …... night.</a:t>
            </a:r>
          </a:p>
          <a:p>
            <a:pPr marL="342900" indent="-342900">
              <a:buAutoNum type="arabicPeriod"/>
            </a:pPr>
            <a:r>
              <a:rPr lang="en-US" sz="2800" dirty="0" smtClean="0"/>
              <a:t>After working hard during the day, I like to relax …… the evening.</a:t>
            </a:r>
          </a:p>
          <a:p>
            <a:pPr marL="342900" indent="-342900">
              <a:buAutoNum type="arabicPeriod"/>
            </a:pPr>
            <a:r>
              <a:rPr lang="en-US" sz="2800" dirty="0" smtClean="0"/>
              <a:t>The first man walked on the moon …... 21 July 1969.</a:t>
            </a:r>
          </a:p>
          <a:p>
            <a:pPr marL="342900" indent="-342900">
              <a:buAutoNum type="arabicPeriod"/>
            </a:pPr>
            <a:r>
              <a:rPr lang="en-US" sz="2800" dirty="0" smtClean="0"/>
              <a:t>It’s difficult to listen if everyone is speaking …... the same time.</a:t>
            </a:r>
          </a:p>
          <a:p>
            <a:pPr marL="342900" indent="-342900">
              <a:buAutoNum type="arabicPeriod"/>
            </a:pPr>
            <a:r>
              <a:rPr lang="en-US" sz="2800" dirty="0" smtClean="0"/>
              <a:t>Jazz became popular in the United States ……. the 1920s.</a:t>
            </a:r>
          </a:p>
          <a:p>
            <a:pPr marL="342900" indent="-342900">
              <a:buAutoNum type="arabicPeriod"/>
            </a:pPr>
            <a:r>
              <a:rPr lang="en-US" sz="2800" dirty="0" smtClean="0"/>
              <a:t>I’m going out to the shop. I’ll be back ….. about 20 minutes.</a:t>
            </a:r>
          </a:p>
          <a:p>
            <a:pPr marL="342900" indent="-342900">
              <a:buAutoNum type="arabicPeriod"/>
            </a:pPr>
            <a:r>
              <a:rPr lang="en-US" sz="2800" dirty="0" smtClean="0"/>
              <a:t>In Britain people send each other cards …... Christmas.</a:t>
            </a:r>
          </a:p>
          <a:p>
            <a:pPr marL="342900" indent="-342900">
              <a:buAutoNum type="arabicPeriod"/>
            </a:pPr>
            <a:r>
              <a:rPr lang="en-US" sz="2800" dirty="0" smtClean="0"/>
              <a:t>We go to my grandparent …… my birthday.</a:t>
            </a:r>
          </a:p>
          <a:p>
            <a:pPr marL="342900" indent="-342900">
              <a:buAutoNum type="arabicPeriod"/>
            </a:pPr>
            <a:endParaRPr lang="en-US" sz="2400" dirty="0" smtClean="0"/>
          </a:p>
          <a:p>
            <a:pPr marL="342900" indent="-342900">
              <a:buAutoNum type="arabicPeriod"/>
            </a:pPr>
            <a:endParaRPr lang="en-US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332656"/>
            <a:ext cx="4318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00B050"/>
                </a:solidFill>
              </a:rPr>
              <a:t>at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33265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C00000"/>
                </a:solidFill>
              </a:rPr>
              <a:t>on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33265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C000"/>
                </a:solidFill>
              </a:rPr>
              <a:t>in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27984" y="476672"/>
            <a:ext cx="4318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00B050"/>
                </a:solidFill>
              </a:rPr>
              <a:t>at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9872" y="476672"/>
            <a:ext cx="5141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00B050"/>
                </a:solidFill>
              </a:rPr>
              <a:t>at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36296" y="620689"/>
            <a:ext cx="4171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C000"/>
                </a:solidFill>
              </a:rPr>
              <a:t>in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24328" y="40466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C000"/>
                </a:solidFill>
              </a:rPr>
              <a:t>in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028384" y="260648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C000"/>
                </a:solidFill>
              </a:rPr>
              <a:t>in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188640"/>
            <a:ext cx="508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C00000"/>
                </a:solidFill>
              </a:rPr>
              <a:t>on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C00000"/>
                </a:solidFill>
              </a:rPr>
              <a:t>on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8.60315E-7 L 0.29132 0.2412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" y="12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4.6531E-6 L 0.30728 0.50347 " pathEditMode="relative" ptsTypes="AA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68363E-6 L 0.18125 0.73427 " pathEditMode="relative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49861E-6 L -0.64566 0.1468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" y="73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21 0.00855 L 0.00521 0.2812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36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56244E-6 L -0.18906 0.6713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" y="336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0.01897 L -0.16441 0.64824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" y="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37558E-6 L 0.07083 0.18871 " pathEditMode="relative" ptsTypes="AA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65 0.01897 L -0.01198 0.4595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" y="220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81 0.02544 L -0.08264 0.87512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4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04664"/>
            <a:ext cx="49685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Now read these sentences once more.</a:t>
            </a:r>
          </a:p>
          <a:p>
            <a:r>
              <a:rPr lang="en-US" sz="2400" dirty="0" smtClean="0"/>
              <a:t>Answer these questions: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8243411" cy="470898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2400" dirty="0" smtClean="0"/>
              <a:t>1.When did Columbus make his voyage from Europe to America?</a:t>
            </a:r>
          </a:p>
          <a:p>
            <a:r>
              <a:rPr lang="en-US" sz="2400" dirty="0" smtClean="0"/>
              <a:t>2.When didn’t most people in Britain work?</a:t>
            </a:r>
          </a:p>
          <a:p>
            <a:r>
              <a:rPr lang="en-US" sz="2400" dirty="0" smtClean="0"/>
              <a:t>3.When can you se the stars?</a:t>
            </a:r>
          </a:p>
          <a:p>
            <a:r>
              <a:rPr lang="en-US" sz="2400" dirty="0" smtClean="0"/>
              <a:t>4.When do you like to relax?</a:t>
            </a:r>
          </a:p>
          <a:p>
            <a:r>
              <a:rPr lang="en-US" sz="2400" dirty="0" smtClean="0"/>
              <a:t>5.When did the first man walk on the moon?</a:t>
            </a:r>
          </a:p>
          <a:p>
            <a:r>
              <a:rPr lang="en-US" sz="2400" dirty="0" smtClean="0"/>
              <a:t>6.Whe is difficult to listen?</a:t>
            </a:r>
          </a:p>
          <a:p>
            <a:r>
              <a:rPr lang="en-US" sz="2400" dirty="0" smtClean="0"/>
              <a:t>7.When did Jazz become popular in the USA?</a:t>
            </a:r>
          </a:p>
          <a:p>
            <a:r>
              <a:rPr lang="en-US" sz="2400" dirty="0" smtClean="0"/>
              <a:t>8.When will you back from the shop?</a:t>
            </a:r>
          </a:p>
          <a:p>
            <a:r>
              <a:rPr lang="en-US" sz="2400" dirty="0" smtClean="0"/>
              <a:t>9.When do people send each other cards?</a:t>
            </a:r>
          </a:p>
          <a:p>
            <a:r>
              <a:rPr lang="en-US" sz="2400" dirty="0" smtClean="0"/>
              <a:t>10.When do you go to your grandparents?</a:t>
            </a:r>
          </a:p>
          <a:p>
            <a:endParaRPr lang="en-US" sz="2400" dirty="0" smtClean="0"/>
          </a:p>
          <a:p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453650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Did you remember all answers?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539553" y="3244334"/>
            <a:ext cx="5976663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2400" dirty="0" smtClean="0"/>
              <a:t>Did you remember more than 4 answers?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11560" y="1916832"/>
            <a:ext cx="561662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2400" dirty="0" smtClean="0"/>
              <a:t>Did you remember more than 7 answers?</a:t>
            </a:r>
            <a:endParaRPr lang="cs-CZ" sz="2400" dirty="0"/>
          </a:p>
        </p:txBody>
      </p:sp>
      <p:sp>
        <p:nvSpPr>
          <p:cNvPr id="5" name="Veselý obličej 4"/>
          <p:cNvSpPr/>
          <p:nvPr/>
        </p:nvSpPr>
        <p:spPr>
          <a:xfrm>
            <a:off x="5580112" y="476672"/>
            <a:ext cx="1368152" cy="1152128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156176" y="1628800"/>
            <a:ext cx="1368152" cy="1224136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6444208" y="2924944"/>
            <a:ext cx="1368152" cy="1224136"/>
          </a:xfrm>
          <a:prstGeom prst="smileyFace">
            <a:avLst>
              <a:gd name="adj" fmla="val 1151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7092280" y="476672"/>
            <a:ext cx="1368152" cy="1224136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4721662"/>
            <a:ext cx="6071693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2400" dirty="0" smtClean="0"/>
              <a:t>Did you remember less than 4 answers?</a:t>
            </a:r>
            <a:endParaRPr lang="cs-CZ" sz="2400" dirty="0"/>
          </a:p>
        </p:txBody>
      </p:sp>
      <p:sp>
        <p:nvSpPr>
          <p:cNvPr id="10" name="Veselý obličej 9"/>
          <p:cNvSpPr/>
          <p:nvPr/>
        </p:nvSpPr>
        <p:spPr>
          <a:xfrm>
            <a:off x="6588224" y="4365104"/>
            <a:ext cx="1368152" cy="1224136"/>
          </a:xfrm>
          <a:prstGeom prst="smileyFace">
            <a:avLst>
              <a:gd name="adj" fmla="val -351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138</TotalTime>
  <Words>348</Words>
  <Application>Microsoft Office PowerPoint</Application>
  <PresentationFormat>Předvádění na obrazovce (4:3)</PresentationFormat>
  <Paragraphs>62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19</cp:revision>
  <dcterms:created xsi:type="dcterms:W3CDTF">2013-03-22T14:10:59Z</dcterms:created>
  <dcterms:modified xsi:type="dcterms:W3CDTF">2013-11-18T17:55:13Z</dcterms:modified>
</cp:coreProperties>
</file>