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7"/>
  </p:notesMasterIdLst>
  <p:sldIdLst>
    <p:sldId id="271" r:id="rId2"/>
    <p:sldId id="272" r:id="rId3"/>
    <p:sldId id="266" r:id="rId4"/>
    <p:sldId id="267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A,  AN, THE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NÁZEV:VY_22_INOVACE_23_AJ8_A,  AN,  THE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056C56-5BB5-4209-AEA6-042E768D889D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EFDA85C-DE25-407D-9DAF-00CE084427C8}" type="presOf" srcId="{1F4F8BC0-F267-4379-9FE7-6FFC8B64BAD8}" destId="{C8857ABF-5052-4733-A46C-0F8B764FF76F}" srcOrd="0" destOrd="0" presId="urn:microsoft.com/office/officeart/2005/8/layout/target3"/>
    <dgm:cxn modelId="{0947F1F2-DB02-4433-9A00-CEFCCF27DEB4}" type="presOf" srcId="{26CBEA56-8CFD-48C0-BD6E-2EB16B1FBF42}" destId="{5583D5C5-FAFF-4548-819C-80E289F73770}" srcOrd="0" destOrd="0" presId="urn:microsoft.com/office/officeart/2005/8/layout/target3"/>
    <dgm:cxn modelId="{8B55790C-0CD0-4FCB-A02B-1A86C2F57F3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105F9AB-E482-4DCE-94BA-8FD7D2071B92}" type="presOf" srcId="{1AE9165A-6B70-4FFD-A49C-881BF73B4F04}" destId="{A9F01C16-B5C0-47B0-9750-F7E5E11674A0}" srcOrd="0" destOrd="0" presId="urn:microsoft.com/office/officeart/2005/8/layout/target3"/>
    <dgm:cxn modelId="{15EDD416-844C-4AF7-9C2C-C6B9B5C5E94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4AEAA92-C3C9-4413-8A06-6712034894BF}" type="presOf" srcId="{26CBEA56-8CFD-48C0-BD6E-2EB16B1FBF42}" destId="{92E1E9E3-D1F0-4866-9424-7ECC0DD990BC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6258EBB-A0FA-455F-B5F3-E3155B40ACCF}" type="presOf" srcId="{1F4F8BC0-F267-4379-9FE7-6FFC8B64BAD8}" destId="{017154CD-D9A9-4968-AD11-1207A3C4C00A}" srcOrd="1" destOrd="0" presId="urn:microsoft.com/office/officeart/2005/8/layout/target3"/>
    <dgm:cxn modelId="{D434310B-7AE9-4BC2-BEC4-AEBEDE3EBDA9}" type="presOf" srcId="{1AE9165A-6B70-4FFD-A49C-881BF73B4F04}" destId="{BD3627E9-8FC8-4A2F-B3EA-FAE798EF81D8}" srcOrd="1" destOrd="0" presId="urn:microsoft.com/office/officeart/2005/8/layout/target3"/>
    <dgm:cxn modelId="{A67E91DC-1B3F-421C-93EC-CF041D44BE08}" type="presOf" srcId="{D1D4F407-5343-4D3F-B5B9-D407B03CAEB4}" destId="{D005CE8C-CC26-4C3E-AC11-E15060ECD759}" srcOrd="0" destOrd="0" presId="urn:microsoft.com/office/officeart/2005/8/layout/target3"/>
    <dgm:cxn modelId="{0D8508E2-A9CE-44D8-BFB8-E90C2B2F0C73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BAEEF63-1524-42F3-8BEE-6119E613F76D}" type="presParOf" srcId="{333A1088-737F-45CB-B68E-254E46348037}" destId="{F5ABB229-8D3B-4694-996A-96F23CF14429}" srcOrd="0" destOrd="0" presId="urn:microsoft.com/office/officeart/2005/8/layout/target3"/>
    <dgm:cxn modelId="{9DFE48FE-9B56-4AB9-AA8E-5D0843C52DDA}" type="presParOf" srcId="{333A1088-737F-45CB-B68E-254E46348037}" destId="{F41139FD-01EE-4571-8B17-4FB00FC51163}" srcOrd="1" destOrd="0" presId="urn:microsoft.com/office/officeart/2005/8/layout/target3"/>
    <dgm:cxn modelId="{28A5AF58-1940-47AA-9561-9FD26DF72000}" type="presParOf" srcId="{333A1088-737F-45CB-B68E-254E46348037}" destId="{D005CE8C-CC26-4C3E-AC11-E15060ECD759}" srcOrd="2" destOrd="0" presId="urn:microsoft.com/office/officeart/2005/8/layout/target3"/>
    <dgm:cxn modelId="{1067D338-BF91-4220-B667-BC437509E687}" type="presParOf" srcId="{333A1088-737F-45CB-B68E-254E46348037}" destId="{2C702D82-9B77-49B7-9568-BB8EB47C3372}" srcOrd="3" destOrd="0" presId="urn:microsoft.com/office/officeart/2005/8/layout/target3"/>
    <dgm:cxn modelId="{E9AC32A2-2C2A-47D9-BC30-CEF8891819B2}" type="presParOf" srcId="{333A1088-737F-45CB-B68E-254E46348037}" destId="{A52A0455-90FF-4808-ABD0-F02540D31D5A}" srcOrd="4" destOrd="0" presId="urn:microsoft.com/office/officeart/2005/8/layout/target3"/>
    <dgm:cxn modelId="{DC32255C-4467-425D-BE57-D250E83D11F8}" type="presParOf" srcId="{333A1088-737F-45CB-B68E-254E46348037}" destId="{6140AFEC-043D-4C43-A2F9-D0F5331DF3A3}" srcOrd="5" destOrd="0" presId="urn:microsoft.com/office/officeart/2005/8/layout/target3"/>
    <dgm:cxn modelId="{F9111F89-B2AA-450E-90EF-D8CB2E2B3E0A}" type="presParOf" srcId="{333A1088-737F-45CB-B68E-254E46348037}" destId="{71A10DEB-455E-4133-A618-0A0EE82A21E3}" srcOrd="6" destOrd="0" presId="urn:microsoft.com/office/officeart/2005/8/layout/target3"/>
    <dgm:cxn modelId="{D1FF1E50-FDD4-4975-B921-66A7856D5345}" type="presParOf" srcId="{333A1088-737F-45CB-B68E-254E46348037}" destId="{DA6A876D-6D25-492F-8BDC-9AE6A6CFB1FA}" srcOrd="7" destOrd="0" presId="urn:microsoft.com/office/officeart/2005/8/layout/target3"/>
    <dgm:cxn modelId="{96682EBF-F9C2-47DE-B02B-09D97E52714F}" type="presParOf" srcId="{333A1088-737F-45CB-B68E-254E46348037}" destId="{A9F01C16-B5C0-47B0-9750-F7E5E11674A0}" srcOrd="8" destOrd="0" presId="urn:microsoft.com/office/officeart/2005/8/layout/target3"/>
    <dgm:cxn modelId="{12A5C27E-E2F3-4E2A-8688-CABA1EE43DF3}" type="presParOf" srcId="{333A1088-737F-45CB-B68E-254E46348037}" destId="{5C0CF724-3222-4429-B09A-F154A62FD507}" srcOrd="9" destOrd="0" presId="urn:microsoft.com/office/officeart/2005/8/layout/target3"/>
    <dgm:cxn modelId="{553A5CCC-784F-4116-B3C4-6B954B847EAC}" type="presParOf" srcId="{333A1088-737F-45CB-B68E-254E46348037}" destId="{71A5FEA7-FE77-4220-960F-2AB7AE466FE5}" srcOrd="10" destOrd="0" presId="urn:microsoft.com/office/officeart/2005/8/layout/target3"/>
    <dgm:cxn modelId="{4455F499-D991-46F8-9FAD-978EADFBEBE9}" type="presParOf" srcId="{333A1088-737F-45CB-B68E-254E46348037}" destId="{C8857ABF-5052-4733-A46C-0F8B764FF76F}" srcOrd="11" destOrd="0" presId="urn:microsoft.com/office/officeart/2005/8/layout/target3"/>
    <dgm:cxn modelId="{5512C780-739A-47F4-9F92-FE667AE9E43D}" type="presParOf" srcId="{333A1088-737F-45CB-B68E-254E46348037}" destId="{1839E65E-6E97-41D2-A171-98C033275D27}" srcOrd="12" destOrd="0" presId="urn:microsoft.com/office/officeart/2005/8/layout/target3"/>
    <dgm:cxn modelId="{6E19B6C4-6839-44EA-9A57-BE77DE255676}" type="presParOf" srcId="{333A1088-737F-45CB-B68E-254E46348037}" destId="{914F10DC-A7FA-462B-9334-03354AC7EA9F}" srcOrd="13" destOrd="0" presId="urn:microsoft.com/office/officeart/2005/8/layout/target3"/>
    <dgm:cxn modelId="{6120C535-C3CD-412E-8C71-5BF0051B840A}" type="presParOf" srcId="{333A1088-737F-45CB-B68E-254E46348037}" destId="{5583D5C5-FAFF-4548-819C-80E289F73770}" srcOrd="14" destOrd="0" presId="urn:microsoft.com/office/officeart/2005/8/layout/target3"/>
    <dgm:cxn modelId="{2D7DE798-7A79-44C0-A675-1AD883D79065}" type="presParOf" srcId="{333A1088-737F-45CB-B68E-254E46348037}" destId="{AED2198E-93D5-4001-81B4-73124B309672}" srcOrd="15" destOrd="0" presId="urn:microsoft.com/office/officeart/2005/8/layout/target3"/>
    <dgm:cxn modelId="{5ABECD39-E59B-40A9-A2C8-8E40F784BEBF}" type="presParOf" srcId="{333A1088-737F-45CB-B68E-254E46348037}" destId="{2BE915AB-18AA-4053-B92C-3BFC9ED204BB}" srcOrd="16" destOrd="0" presId="urn:microsoft.com/office/officeart/2005/8/layout/target3"/>
    <dgm:cxn modelId="{E0F79ECD-7C78-4909-A011-27117B015034}" type="presParOf" srcId="{333A1088-737F-45CB-B68E-254E46348037}" destId="{BD3627E9-8FC8-4A2F-B3EA-FAE798EF81D8}" srcOrd="17" destOrd="0" presId="urn:microsoft.com/office/officeart/2005/8/layout/target3"/>
    <dgm:cxn modelId="{C2D772C0-1CAD-4684-9CFC-0184C4C0CFCF}" type="presParOf" srcId="{333A1088-737F-45CB-B68E-254E46348037}" destId="{017154CD-D9A9-4968-AD11-1207A3C4C00A}" srcOrd="18" destOrd="0" presId="urn:microsoft.com/office/officeart/2005/8/layout/target3"/>
    <dgm:cxn modelId="{76FCECE4-7EBD-461E-89F0-F070DE93422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NÁZEV:VY_22_INOVACE_23_AJ8_A,  AN,  THE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A,  AN, THE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D6AAB6-649E-4258-B83F-C704DF385F2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759D89-C881-4CA4-83CE-015F4A4448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2B9179B-CC3F-4871-A54C-90ABB9D33BAD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C80C840-D152-498F-91B0-83F45CE019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eSRPaYEh6w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pravidla použití neurčitého a určitého členu.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 cvičení doplní členy a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Hypertextový odkaz využijí k dalšímu vysvětlení a upevnění.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3952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Definite and indefinite articles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417646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Indefinite articles </a:t>
            </a:r>
            <a:r>
              <a:rPr lang="en-US" sz="2800" dirty="0" smtClean="0">
                <a:solidFill>
                  <a:srgbClr val="00B050"/>
                </a:solidFill>
              </a:rPr>
              <a:t>a/an</a:t>
            </a:r>
          </a:p>
          <a:p>
            <a:r>
              <a:rPr lang="en-US" sz="2400" dirty="0" smtClean="0"/>
              <a:t>We use: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1/ after There is…./ Is there….?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Is there a bank near here?</a:t>
            </a:r>
          </a:p>
          <a:p>
            <a:r>
              <a:rPr lang="en-US" sz="2400" dirty="0" smtClean="0"/>
              <a:t>There’s a cinema on the left.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2/when we talk about it for the first time.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Then go to a roundabout.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980728"/>
            <a:ext cx="5004048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Definite articles </a:t>
            </a:r>
            <a:r>
              <a:rPr lang="en-US" sz="2800" dirty="0" smtClean="0">
                <a:solidFill>
                  <a:srgbClr val="00B050"/>
                </a:solidFill>
              </a:rPr>
              <a:t>the</a:t>
            </a:r>
          </a:p>
          <a:p>
            <a:r>
              <a:rPr lang="en-US" sz="2400" dirty="0" smtClean="0"/>
              <a:t>We use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1/when we mention something again.</a:t>
            </a:r>
            <a:r>
              <a:rPr lang="en-US" sz="2400" dirty="0" smtClean="0"/>
              <a:t> 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Go round the roundabout.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2/with superlatives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He is the tallest boy of my class.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3/with ordinal numbers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Take the first turning on the right.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4/when there is only one possibility</a:t>
            </a:r>
          </a:p>
          <a:p>
            <a:r>
              <a:rPr lang="en-US" sz="1600" dirty="0" smtClean="0"/>
              <a:t>Example</a:t>
            </a:r>
          </a:p>
          <a:p>
            <a:r>
              <a:rPr lang="en-US" sz="2400" dirty="0" smtClean="0"/>
              <a:t>The Prime Minister</a:t>
            </a:r>
          </a:p>
          <a:p>
            <a:endParaRPr lang="en-US" sz="24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Practice and control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620688"/>
            <a:ext cx="864096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 had    a  sandwich and  an   apple for lunch. The sandwich wasn’t very good but  the  apple was nice.</a:t>
            </a:r>
          </a:p>
          <a:p>
            <a:r>
              <a:rPr lang="en-US" sz="2400" dirty="0" smtClean="0"/>
              <a:t>A   man and   a   woman are sitting opposite me.  The  man is American and  the  woman is British.</a:t>
            </a:r>
          </a:p>
          <a:p>
            <a:r>
              <a:rPr lang="en-US" sz="2400" dirty="0" smtClean="0"/>
              <a:t>We stayed at  a    hotel last week. Sometimes we had lunch at  the hotel and sometimes we went to   a   restaurant.</a:t>
            </a:r>
          </a:p>
          <a:p>
            <a:r>
              <a:rPr lang="en-US" sz="2400" dirty="0" smtClean="0"/>
              <a:t>Is there  a    bank near here? There isn’t  a    cinema. There is  a    big hotel in our town.</a:t>
            </a:r>
          </a:p>
          <a:p>
            <a:r>
              <a:rPr lang="en-US" sz="2400" dirty="0" smtClean="0"/>
              <a:t>What is  the  longest river in  the  world?  The   earth goes round the  sun and  the  moon goes round  the  earth.  The  sun is  a    star.</a:t>
            </a:r>
          </a:p>
          <a:p>
            <a:r>
              <a:rPr lang="en-US" sz="2400" dirty="0" smtClean="0"/>
              <a:t>My dog is  the  biggest of all.  You are  the  first caller.  The  nearest hospital is next to you. </a:t>
            </a:r>
          </a:p>
          <a:p>
            <a:r>
              <a:rPr lang="en-US" sz="2400" dirty="0" smtClean="0"/>
              <a:t>Take  the second turning on  the  right.</a:t>
            </a:r>
          </a:p>
          <a:p>
            <a:r>
              <a:rPr lang="en-US" sz="2400" dirty="0" smtClean="0"/>
              <a:t>Are you  the  smallest in your family?  The  first picture is  the  nicest.</a:t>
            </a:r>
          </a:p>
          <a:p>
            <a:endParaRPr lang="en-US" sz="2400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71600" y="69269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96136" y="69269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69269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9512" y="141277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12360" y="400506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07704" y="393305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3528" y="393305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80112" y="357301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23928" y="357301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03648" y="357301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84368" y="28529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64088" y="28529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259632" y="28529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028384" y="213285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619672" y="46531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00192" y="400506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60032" y="393305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27984" y="249289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79712" y="213285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004048" y="580526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71600" y="544522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948264" y="46531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932040" y="465313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72200" y="141277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835696" y="1412776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123728" y="1772816"/>
            <a:ext cx="567680" cy="3516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123728" y="980728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403648" y="580526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52320" y="580526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923928" y="5445224"/>
            <a:ext cx="576064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7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8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8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52418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?v=-eSRPaYEh6w</a:t>
            </a:r>
            <a:endParaRPr lang="en-US" u="sng" dirty="0" smtClean="0"/>
          </a:p>
          <a:p>
            <a:r>
              <a:rPr lang="en-US" u="sng" dirty="0" smtClean="0"/>
              <a:t>Articles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636912"/>
            <a:ext cx="217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vysvětlení a, an, the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363</Words>
  <Application>Microsoft Office PowerPoint</Application>
  <PresentationFormat>Předvádění na obrazovce (4:3)</PresentationFormat>
  <Paragraphs>61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Původ</vt:lpstr>
      <vt:lpstr>Snímek 1</vt:lpstr>
      <vt:lpstr>Snímek 2</vt:lpstr>
      <vt:lpstr>Snímek 3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16</cp:revision>
  <dcterms:created xsi:type="dcterms:W3CDTF">2013-03-03T17:46:05Z</dcterms:created>
  <dcterms:modified xsi:type="dcterms:W3CDTF">2013-11-18T17:55:34Z</dcterms:modified>
</cp:coreProperties>
</file>