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69" r:id="rId2"/>
    <p:sldId id="270" r:id="rId3"/>
    <p:sldId id="264" r:id="rId4"/>
    <p:sldId id="265" r:id="rId5"/>
    <p:sldId id="266" r:id="rId6"/>
    <p:sldId id="267" r:id="rId7"/>
    <p:sldId id="263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TEMA:THE WITH GEOGRAPHICAL NAMES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NÁZEV:VY_22_INOVACE_24_AJ8_THE WITH GEOGRAPHICAL NAMES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102275" custLinFactNeighborX="-197" custLinFactNeighborY="-3442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 custScaleY="104277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836" custLinFactNeighborY="10823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08B4919-7211-4D0C-A4DF-3412FA8FBE00}" type="presOf" srcId="{1F4F8BC0-F267-4379-9FE7-6FFC8B64BAD8}" destId="{017154CD-D9A9-4968-AD11-1207A3C4C00A}" srcOrd="1" destOrd="0" presId="urn:microsoft.com/office/officeart/2005/8/layout/target3"/>
    <dgm:cxn modelId="{0BBA775C-8D23-4773-ACE3-1A90179F28C5}" type="presOf" srcId="{26CBEA56-8CFD-48C0-BD6E-2EB16B1FBF42}" destId="{5583D5C5-FAFF-4548-819C-80E289F73770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E1B6BED6-FD0E-48FC-9FBC-1B72E75C62BF}" type="presOf" srcId="{D1D4F407-5343-4D3F-B5B9-D407B03CAEB4}" destId="{AED2198E-93D5-4001-81B4-73124B309672}" srcOrd="1" destOrd="0" presId="urn:microsoft.com/office/officeart/2005/8/layout/target3"/>
    <dgm:cxn modelId="{BB18BB30-A8D8-46F0-846E-2B12341AAD75}" type="presOf" srcId="{1F4F8BC0-F267-4379-9FE7-6FFC8B64BAD8}" destId="{C8857ABF-5052-4733-A46C-0F8B764FF76F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10E7B3C-37AA-46E7-B2C3-3E787E4DB24E}" type="presOf" srcId="{D1D4F407-5343-4D3F-B5B9-D407B03CAEB4}" destId="{D005CE8C-CC26-4C3E-AC11-E15060ECD759}" srcOrd="0" destOrd="0" presId="urn:microsoft.com/office/officeart/2005/8/layout/target3"/>
    <dgm:cxn modelId="{55049E2A-7C8C-454B-ABAE-65BF9530F103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C449E0F-3186-4BC5-B392-D7E638DBB210}" type="presOf" srcId="{1AE9165A-6B70-4FFD-A49C-881BF73B4F04}" destId="{A9F01C16-B5C0-47B0-9750-F7E5E11674A0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6120A872-DDD4-45A2-9B7B-B32EE60142F0}" type="presOf" srcId="{D1B46980-6531-4606-95E6-44980827E919}" destId="{6140AFEC-043D-4C43-A2F9-D0F5331DF3A3}" srcOrd="0" destOrd="0" presId="urn:microsoft.com/office/officeart/2005/8/layout/target3"/>
    <dgm:cxn modelId="{0757A0C4-4194-4F7B-9438-E8E430E6E7B9}" type="presOf" srcId="{1AE9165A-6B70-4FFD-A49C-881BF73B4F04}" destId="{BD3627E9-8FC8-4A2F-B3EA-FAE798EF81D8}" srcOrd="1" destOrd="0" presId="urn:microsoft.com/office/officeart/2005/8/layout/target3"/>
    <dgm:cxn modelId="{C25DF9E0-1E81-4567-BD5C-017A15532EAA}" type="presOf" srcId="{26CBEA56-8CFD-48C0-BD6E-2EB16B1FBF42}" destId="{92E1E9E3-D1F0-4866-9424-7ECC0DD990BC}" srcOrd="1" destOrd="0" presId="urn:microsoft.com/office/officeart/2005/8/layout/target3"/>
    <dgm:cxn modelId="{BE4DE40E-13A8-40C9-BBE8-5AA112EF3077}" type="presOf" srcId="{D1B46980-6531-4606-95E6-44980827E919}" destId="{2BE915AB-18AA-4053-B92C-3BFC9ED204BB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117EF5BB-0D63-4032-B8B9-010F20C963BB}" type="presParOf" srcId="{333A1088-737F-45CB-B68E-254E46348037}" destId="{F5ABB229-8D3B-4694-996A-96F23CF14429}" srcOrd="0" destOrd="0" presId="urn:microsoft.com/office/officeart/2005/8/layout/target3"/>
    <dgm:cxn modelId="{831FDCB8-4A55-4BC9-906F-FB6DAF55018C}" type="presParOf" srcId="{333A1088-737F-45CB-B68E-254E46348037}" destId="{F41139FD-01EE-4571-8B17-4FB00FC51163}" srcOrd="1" destOrd="0" presId="urn:microsoft.com/office/officeart/2005/8/layout/target3"/>
    <dgm:cxn modelId="{DB02F391-92A3-4EBE-A94F-D2F300E0E47E}" type="presParOf" srcId="{333A1088-737F-45CB-B68E-254E46348037}" destId="{D005CE8C-CC26-4C3E-AC11-E15060ECD759}" srcOrd="2" destOrd="0" presId="urn:microsoft.com/office/officeart/2005/8/layout/target3"/>
    <dgm:cxn modelId="{222084BF-1A2C-437E-AF79-6AD5E5C853B0}" type="presParOf" srcId="{333A1088-737F-45CB-B68E-254E46348037}" destId="{2C702D82-9B77-49B7-9568-BB8EB47C3372}" srcOrd="3" destOrd="0" presId="urn:microsoft.com/office/officeart/2005/8/layout/target3"/>
    <dgm:cxn modelId="{C1F16494-D68B-4F09-89B3-B3187471E2AC}" type="presParOf" srcId="{333A1088-737F-45CB-B68E-254E46348037}" destId="{A52A0455-90FF-4808-ABD0-F02540D31D5A}" srcOrd="4" destOrd="0" presId="urn:microsoft.com/office/officeart/2005/8/layout/target3"/>
    <dgm:cxn modelId="{9E3B4351-73E5-4822-A037-B2D20F60E623}" type="presParOf" srcId="{333A1088-737F-45CB-B68E-254E46348037}" destId="{6140AFEC-043D-4C43-A2F9-D0F5331DF3A3}" srcOrd="5" destOrd="0" presId="urn:microsoft.com/office/officeart/2005/8/layout/target3"/>
    <dgm:cxn modelId="{D658C667-F3D1-4E1A-8806-02847DF583D8}" type="presParOf" srcId="{333A1088-737F-45CB-B68E-254E46348037}" destId="{71A10DEB-455E-4133-A618-0A0EE82A21E3}" srcOrd="6" destOrd="0" presId="urn:microsoft.com/office/officeart/2005/8/layout/target3"/>
    <dgm:cxn modelId="{BB0737AF-4FA6-4E6C-8A40-0E0945291693}" type="presParOf" srcId="{333A1088-737F-45CB-B68E-254E46348037}" destId="{DA6A876D-6D25-492F-8BDC-9AE6A6CFB1FA}" srcOrd="7" destOrd="0" presId="urn:microsoft.com/office/officeart/2005/8/layout/target3"/>
    <dgm:cxn modelId="{2F20FEDE-C3BE-41E2-90A5-E0CB1F355142}" type="presParOf" srcId="{333A1088-737F-45CB-B68E-254E46348037}" destId="{A9F01C16-B5C0-47B0-9750-F7E5E11674A0}" srcOrd="8" destOrd="0" presId="urn:microsoft.com/office/officeart/2005/8/layout/target3"/>
    <dgm:cxn modelId="{6FF183D5-798E-46E1-983C-58DC89A05414}" type="presParOf" srcId="{333A1088-737F-45CB-B68E-254E46348037}" destId="{5C0CF724-3222-4429-B09A-F154A62FD507}" srcOrd="9" destOrd="0" presId="urn:microsoft.com/office/officeart/2005/8/layout/target3"/>
    <dgm:cxn modelId="{06917202-9F5F-4272-9158-87C3C0A1FC29}" type="presParOf" srcId="{333A1088-737F-45CB-B68E-254E46348037}" destId="{71A5FEA7-FE77-4220-960F-2AB7AE466FE5}" srcOrd="10" destOrd="0" presId="urn:microsoft.com/office/officeart/2005/8/layout/target3"/>
    <dgm:cxn modelId="{A48C2098-0468-493E-A747-CE2010D9BAC3}" type="presParOf" srcId="{333A1088-737F-45CB-B68E-254E46348037}" destId="{C8857ABF-5052-4733-A46C-0F8B764FF76F}" srcOrd="11" destOrd="0" presId="urn:microsoft.com/office/officeart/2005/8/layout/target3"/>
    <dgm:cxn modelId="{0ED7F038-2809-4515-BBD6-A595C97B789F}" type="presParOf" srcId="{333A1088-737F-45CB-B68E-254E46348037}" destId="{1839E65E-6E97-41D2-A171-98C033275D27}" srcOrd="12" destOrd="0" presId="urn:microsoft.com/office/officeart/2005/8/layout/target3"/>
    <dgm:cxn modelId="{4611A290-A16D-4EE8-8782-A28368704B1E}" type="presParOf" srcId="{333A1088-737F-45CB-B68E-254E46348037}" destId="{914F10DC-A7FA-462B-9334-03354AC7EA9F}" srcOrd="13" destOrd="0" presId="urn:microsoft.com/office/officeart/2005/8/layout/target3"/>
    <dgm:cxn modelId="{C81EF26B-352B-4B95-9B55-13EC1657A16E}" type="presParOf" srcId="{333A1088-737F-45CB-B68E-254E46348037}" destId="{5583D5C5-FAFF-4548-819C-80E289F73770}" srcOrd="14" destOrd="0" presId="urn:microsoft.com/office/officeart/2005/8/layout/target3"/>
    <dgm:cxn modelId="{FBA691F7-AD78-4A4C-86B2-A66B0F534F30}" type="presParOf" srcId="{333A1088-737F-45CB-B68E-254E46348037}" destId="{AED2198E-93D5-4001-81B4-73124B309672}" srcOrd="15" destOrd="0" presId="urn:microsoft.com/office/officeart/2005/8/layout/target3"/>
    <dgm:cxn modelId="{BAA2CAFE-2D25-4290-B6FA-F399663CCCB8}" type="presParOf" srcId="{333A1088-737F-45CB-B68E-254E46348037}" destId="{2BE915AB-18AA-4053-B92C-3BFC9ED204BB}" srcOrd="16" destOrd="0" presId="urn:microsoft.com/office/officeart/2005/8/layout/target3"/>
    <dgm:cxn modelId="{F48843AC-9998-4EC4-ABE7-5C2EC057DC0D}" type="presParOf" srcId="{333A1088-737F-45CB-B68E-254E46348037}" destId="{BD3627E9-8FC8-4A2F-B3EA-FAE798EF81D8}" srcOrd="17" destOrd="0" presId="urn:microsoft.com/office/officeart/2005/8/layout/target3"/>
    <dgm:cxn modelId="{1E2FFC6F-E58B-4A22-8297-6CB77CF26E0E}" type="presParOf" srcId="{333A1088-737F-45CB-B68E-254E46348037}" destId="{017154CD-D9A9-4968-AD11-1207A3C4C00A}" srcOrd="18" destOrd="0" presId="urn:microsoft.com/office/officeart/2005/8/layout/target3"/>
    <dgm:cxn modelId="{6372839A-1B47-4FF3-B205-67D86B2B5C33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6867" y="0"/>
          <a:ext cx="6971059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6867" y="0"/>
        <a:ext cx="6971059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40144" y="360043"/>
          <a:ext cx="6971059" cy="2349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440144" y="360043"/>
        <a:ext cx="6971059" cy="475824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894415"/>
          <a:ext cx="6971059" cy="17586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NÁZEV:VY_22_INOVACE_24_AJ8_THE WITH GEOGRAPHICAL NAMES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894415"/>
        <a:ext cx="6971059" cy="485138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512163"/>
          <a:ext cx="6971059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TEMA:THE WITH GEOGRAPHICAL NAMES</a:t>
          </a:r>
          <a:endParaRPr lang="cs-CZ" sz="2000" kern="1200" dirty="0"/>
        </a:p>
      </dsp:txBody>
      <dsp:txXfrm>
        <a:off x="1453876" y="1512163"/>
        <a:ext cx="6971059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971059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971059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3AD24F-ADDB-430A-86E8-A23BDDB67F74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5D578A-7A2D-4B8D-8BF9-166D2D42231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22F99DA-BFC2-4DB7-8FAB-2B7B42F8DCCA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d8l1LS4XLc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395536" y="548680"/>
          <a:ext cx="8424936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8.ročníku ZŠ pomocí interaktivní tabule.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procvičují pravidla použití určitého členu ve spojení se zeměpisnými názvy.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Hypertextový odkaz využijí k dalšímu vysvětlení a upevnění.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64087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3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620688"/>
            <a:ext cx="85689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1) geografické názvy obsahující slovo "</a:t>
            </a:r>
            <a:r>
              <a:rPr lang="cs-CZ" sz="3200" b="1" dirty="0" smtClean="0"/>
              <a:t>kingdom</a:t>
            </a:r>
            <a:r>
              <a:rPr lang="cs-CZ" sz="3200" b="1" dirty="0" smtClean="0"/>
              <a:t>", "</a:t>
            </a:r>
            <a:r>
              <a:rPr lang="cs-CZ" sz="3200" b="1" dirty="0" smtClean="0"/>
              <a:t>republic</a:t>
            </a:r>
            <a:r>
              <a:rPr lang="cs-CZ" sz="3200" b="1" dirty="0" smtClean="0"/>
              <a:t>" nebo "union":</a:t>
            </a:r>
            <a:br>
              <a:rPr lang="cs-CZ" sz="3200" b="1" dirty="0" smtClean="0"/>
            </a:br>
            <a:r>
              <a:rPr lang="cs-CZ" sz="3200" b="1" dirty="0" smtClean="0"/>
              <a:t>         the </a:t>
            </a:r>
            <a:r>
              <a:rPr lang="cs-CZ" sz="3200" b="1" dirty="0" smtClean="0"/>
              <a:t>United</a:t>
            </a:r>
            <a:r>
              <a:rPr lang="cs-CZ" sz="3200" b="1" dirty="0" smtClean="0"/>
              <a:t> </a:t>
            </a:r>
            <a:r>
              <a:rPr lang="cs-CZ" sz="3200" b="1" dirty="0" smtClean="0"/>
              <a:t>Kingdom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         the </a:t>
            </a:r>
            <a:r>
              <a:rPr lang="cs-CZ" sz="3200" b="1" dirty="0" smtClean="0"/>
              <a:t>United</a:t>
            </a:r>
            <a:r>
              <a:rPr lang="cs-CZ" sz="3200" b="1" dirty="0" smtClean="0"/>
              <a:t> Arab </a:t>
            </a:r>
            <a:r>
              <a:rPr lang="cs-CZ" sz="3200" b="1" dirty="0" smtClean="0"/>
              <a:t>Emirates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251520" y="3501007"/>
            <a:ext cx="86409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2) názvy geografických označení v množném čísle, pohoří, souostroví (vyjma vodopádů!):</a:t>
            </a:r>
            <a:br>
              <a:rPr lang="cs-CZ" sz="3200" b="1" dirty="0" smtClean="0"/>
            </a:br>
            <a:r>
              <a:rPr lang="cs-CZ" sz="3200" b="1" dirty="0" smtClean="0"/>
              <a:t>         the </a:t>
            </a:r>
            <a:r>
              <a:rPr lang="cs-CZ" sz="3200" b="1" dirty="0" smtClean="0"/>
              <a:t>Philippines</a:t>
            </a:r>
            <a:r>
              <a:rPr lang="cs-CZ" sz="3200" b="1" dirty="0" smtClean="0"/>
              <a:t> (ale Niagara </a:t>
            </a:r>
            <a:r>
              <a:rPr lang="cs-CZ" sz="3200" b="1" dirty="0" smtClean="0"/>
              <a:t>Falls</a:t>
            </a:r>
            <a:r>
              <a:rPr lang="cs-CZ" sz="3200" b="1" dirty="0" smtClean="0"/>
              <a:t>!)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6409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3) geografické označení vodních ploch (mimo zálivů a jednotlivých jezer!):</a:t>
            </a:r>
            <a:br>
              <a:rPr lang="cs-CZ" sz="3600" b="1" dirty="0" smtClean="0"/>
            </a:br>
            <a:r>
              <a:rPr lang="cs-CZ" sz="3600" b="1" dirty="0" smtClean="0"/>
              <a:t>         the Great </a:t>
            </a:r>
            <a:r>
              <a:rPr lang="cs-CZ" sz="3600" b="1" dirty="0" smtClean="0"/>
              <a:t>Lakes</a:t>
            </a:r>
            <a:r>
              <a:rPr lang="cs-CZ" sz="3600" b="1" dirty="0" smtClean="0"/>
              <a:t> (ale </a:t>
            </a:r>
            <a:r>
              <a:rPr lang="cs-CZ" sz="3600" b="1" dirty="0" smtClean="0"/>
              <a:t>Lake</a:t>
            </a:r>
            <a:r>
              <a:rPr lang="cs-CZ" sz="3600" b="1" dirty="0" smtClean="0"/>
              <a:t> Ontario!)</a:t>
            </a:r>
            <a:br>
              <a:rPr lang="cs-CZ" sz="3600" b="1" dirty="0" smtClean="0"/>
            </a:br>
            <a:r>
              <a:rPr lang="cs-CZ" sz="3600" b="1" dirty="0" smtClean="0"/>
              <a:t>         the Nile </a:t>
            </a:r>
            <a:r>
              <a:rPr lang="cs-CZ" sz="3600" b="1" dirty="0" smtClean="0"/>
              <a:t>River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      the </a:t>
            </a:r>
            <a:r>
              <a:rPr lang="cs-CZ" sz="3600" b="1" dirty="0" smtClean="0"/>
              <a:t>Pacific</a:t>
            </a:r>
            <a:r>
              <a:rPr lang="cs-CZ" sz="3600" b="1" dirty="0" smtClean="0"/>
              <a:t> </a:t>
            </a:r>
            <a:r>
              <a:rPr lang="cs-CZ" sz="3600" b="1" dirty="0" smtClean="0"/>
              <a:t>Ocean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      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4365104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4) názvy obsahující "</a:t>
            </a:r>
            <a:r>
              <a:rPr lang="cs-CZ" sz="3600" b="1" dirty="0" smtClean="0"/>
              <a:t>of</a:t>
            </a:r>
            <a:r>
              <a:rPr lang="cs-CZ" sz="3600" b="1" dirty="0" smtClean="0"/>
              <a:t>":</a:t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United</a:t>
            </a:r>
            <a:r>
              <a:rPr lang="cs-CZ" sz="3600" b="1" dirty="0" smtClean="0"/>
              <a:t> </a:t>
            </a:r>
            <a:r>
              <a:rPr lang="cs-CZ" sz="3600" b="1" dirty="0" smtClean="0"/>
              <a:t>States</a:t>
            </a:r>
            <a:r>
              <a:rPr lang="cs-CZ" sz="3600" b="1" dirty="0" smtClean="0"/>
              <a:t> </a:t>
            </a:r>
            <a:r>
              <a:rPr lang="cs-CZ" sz="3600" b="1" dirty="0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smtClean="0"/>
              <a:t>America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Republic</a:t>
            </a:r>
            <a:r>
              <a:rPr lang="cs-CZ" sz="3600" b="1" dirty="0" smtClean="0"/>
              <a:t> </a:t>
            </a:r>
            <a:r>
              <a:rPr lang="cs-CZ" sz="3600" b="1" dirty="0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smtClean="0"/>
              <a:t>Marshall</a:t>
            </a:r>
            <a:r>
              <a:rPr lang="cs-CZ" sz="3600" b="1" dirty="0" smtClean="0"/>
              <a:t> </a:t>
            </a:r>
            <a:r>
              <a:rPr lang="cs-CZ" sz="3600" b="1" dirty="0" smtClean="0"/>
              <a:t>Islands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924944"/>
            <a:ext cx="86409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   </a:t>
            </a:r>
            <a:r>
              <a:rPr lang="cs-CZ" sz="3600" b="1" dirty="0" smtClean="0"/>
              <a:t>i budovy, mosty, názvy silnic, tunelů, věží a monumentů (s </a:t>
            </a:r>
            <a:r>
              <a:rPr lang="cs-CZ" sz="3600" b="1" dirty="0" smtClean="0"/>
              <a:t>vyjímkou</a:t>
            </a:r>
            <a:r>
              <a:rPr lang="cs-CZ" sz="3600" b="1" dirty="0" smtClean="0"/>
              <a:t> přehrad!):</a:t>
            </a:r>
            <a:br>
              <a:rPr lang="cs-CZ" sz="3600" b="1" dirty="0" smtClean="0"/>
            </a:br>
            <a:r>
              <a:rPr lang="cs-CZ" sz="3600" b="1" dirty="0" smtClean="0"/>
              <a:t>      the Empire </a:t>
            </a:r>
            <a:r>
              <a:rPr lang="cs-CZ" sz="3600" b="1" dirty="0" smtClean="0"/>
              <a:t>State</a:t>
            </a:r>
            <a:r>
              <a:rPr lang="cs-CZ" sz="3600" b="1" dirty="0" smtClean="0"/>
              <a:t> </a:t>
            </a:r>
            <a:r>
              <a:rPr lang="cs-CZ" sz="3600" b="1" dirty="0" smtClean="0"/>
              <a:t>Building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Golden</a:t>
            </a:r>
            <a:r>
              <a:rPr lang="cs-CZ" sz="3600" b="1" dirty="0" smtClean="0"/>
              <a:t> </a:t>
            </a:r>
            <a:r>
              <a:rPr lang="cs-CZ" sz="3600" b="1" dirty="0" smtClean="0"/>
              <a:t>Gate</a:t>
            </a:r>
            <a:r>
              <a:rPr lang="cs-CZ" sz="3600" b="1" dirty="0" smtClean="0"/>
              <a:t> </a:t>
            </a:r>
            <a:r>
              <a:rPr lang="cs-CZ" sz="3600" b="1" dirty="0" smtClean="0"/>
              <a:t>Bridge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   the Pan-</a:t>
            </a:r>
            <a:r>
              <a:rPr lang="cs-CZ" sz="3600" b="1" dirty="0" smtClean="0"/>
              <a:t>American</a:t>
            </a:r>
            <a:r>
              <a:rPr lang="cs-CZ" sz="3600" b="1" dirty="0" smtClean="0"/>
              <a:t> </a:t>
            </a:r>
            <a:r>
              <a:rPr lang="cs-CZ" sz="3600" b="1" dirty="0" smtClean="0"/>
              <a:t>Highway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251520" y="548680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5) hotely, divadla, kina, muzea a knihovny</a:t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Hilton</a:t>
            </a:r>
            <a:r>
              <a:rPr lang="cs-CZ" sz="3600" b="1" dirty="0" smtClean="0"/>
              <a:t> Hotel</a:t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National</a:t>
            </a:r>
            <a:r>
              <a:rPr lang="cs-CZ" sz="3600" b="1" dirty="0" smtClean="0"/>
              <a:t> Muzeum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548680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6) názvy organizací, oddělení, politických stran...</a:t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United</a:t>
            </a:r>
            <a:r>
              <a:rPr lang="cs-CZ" sz="3600" b="1" dirty="0" smtClean="0"/>
              <a:t> </a:t>
            </a:r>
            <a:r>
              <a:rPr lang="cs-CZ" sz="3600" b="1" dirty="0" smtClean="0"/>
              <a:t>Nations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European</a:t>
            </a:r>
            <a:r>
              <a:rPr lang="cs-CZ" sz="3600" b="1" dirty="0" smtClean="0"/>
              <a:t> Union</a:t>
            </a:r>
            <a:br>
              <a:rPr lang="cs-CZ" sz="3600" b="1" dirty="0" smtClean="0"/>
            </a:br>
            <a:r>
              <a:rPr lang="cs-CZ" sz="3600" b="1" dirty="0" smtClean="0"/>
              <a:t>      the </a:t>
            </a:r>
            <a:r>
              <a:rPr lang="cs-CZ" sz="3600" b="1" dirty="0" smtClean="0"/>
              <a:t>Red</a:t>
            </a:r>
            <a:r>
              <a:rPr lang="cs-CZ" sz="3600" b="1" dirty="0" smtClean="0"/>
              <a:t> </a:t>
            </a:r>
            <a:r>
              <a:rPr lang="cs-CZ" sz="3600" b="1" dirty="0" smtClean="0"/>
              <a:t>Cross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251520" y="3645024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i názvy novin (v případě, že člen je součástí názvu, píše se i člen s velkým písmenem)</a:t>
            </a:r>
            <a:br>
              <a:rPr lang="cs-CZ" sz="3600" b="1" dirty="0" smtClean="0"/>
            </a:br>
            <a:r>
              <a:rPr lang="cs-CZ" sz="3600" b="1" dirty="0" smtClean="0"/>
              <a:t>      The New York </a:t>
            </a:r>
            <a:r>
              <a:rPr lang="cs-CZ" sz="3600" b="1" dirty="0" smtClean="0"/>
              <a:t>Times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   the San </a:t>
            </a:r>
            <a:r>
              <a:rPr lang="cs-CZ" sz="3600" b="1" dirty="0" smtClean="0"/>
              <a:t>Francisco</a:t>
            </a:r>
            <a:r>
              <a:rPr lang="cs-CZ" sz="3600" b="1" dirty="0" smtClean="0"/>
              <a:t> </a:t>
            </a:r>
            <a:r>
              <a:rPr lang="cs-CZ" sz="3600" b="1" dirty="0" smtClean="0"/>
              <a:t>Chronicle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988840"/>
            <a:ext cx="4032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 </a:t>
            </a:r>
            <a:br>
              <a:rPr lang="cs-CZ" b="1" dirty="0" smtClean="0"/>
            </a:br>
            <a:r>
              <a:rPr lang="cs-CZ" b="1" dirty="0" smtClean="0"/>
              <a:t>      </a:t>
            </a:r>
            <a:br>
              <a:rPr lang="cs-CZ" b="1" dirty="0" smtClean="0"/>
            </a:br>
            <a:r>
              <a:rPr lang="cs-CZ" b="1" dirty="0" smtClean="0"/>
              <a:t>      </a:t>
            </a:r>
            <a:br>
              <a:rPr lang="cs-CZ" b="1" dirty="0" smtClean="0"/>
            </a:br>
            <a:r>
              <a:rPr lang="cs-CZ" b="1" dirty="0" smtClean="0"/>
              <a:t>   </a:t>
            </a:r>
            <a:br>
              <a:rPr lang="cs-CZ" b="1" dirty="0" smtClean="0"/>
            </a:br>
            <a:r>
              <a:rPr lang="cs-CZ" b="1" dirty="0" smtClean="0"/>
              <a:t>   </a:t>
            </a:r>
            <a:br>
              <a:rPr lang="cs-CZ" b="1" dirty="0" smtClean="0"/>
            </a:br>
            <a:r>
              <a:rPr lang="cs-CZ" b="1" dirty="0" smtClean="0"/>
              <a:t>   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251520" y="4725144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9) geografické názvy oblastí:</a:t>
            </a:r>
            <a:br>
              <a:rPr lang="cs-CZ" sz="3600" b="1" dirty="0" smtClean="0"/>
            </a:br>
            <a:r>
              <a:rPr lang="cs-CZ" sz="3600" b="1" dirty="0" smtClean="0"/>
              <a:t>         the </a:t>
            </a:r>
            <a:r>
              <a:rPr lang="cs-CZ" sz="3600" b="1" dirty="0" smtClean="0"/>
              <a:t>Middle</a:t>
            </a:r>
            <a:r>
              <a:rPr lang="cs-CZ" sz="3600" b="1" dirty="0" smtClean="0"/>
              <a:t> </a:t>
            </a:r>
            <a:r>
              <a:rPr lang="cs-CZ" sz="3600" b="1" dirty="0" smtClean="0"/>
              <a:t>East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         the </a:t>
            </a:r>
            <a:r>
              <a:rPr lang="cs-CZ" sz="3600" b="1" dirty="0" smtClean="0"/>
              <a:t>North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251520" y="260648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7) geografické označení bodů na zeměkouli:</a:t>
            </a:r>
            <a:br>
              <a:rPr lang="cs-CZ" sz="3600" b="1" dirty="0" smtClean="0"/>
            </a:br>
            <a:r>
              <a:rPr lang="cs-CZ" sz="3600" b="1" dirty="0" smtClean="0"/>
              <a:t>         the </a:t>
            </a:r>
            <a:r>
              <a:rPr lang="cs-CZ" sz="3600" b="1" dirty="0" smtClean="0"/>
              <a:t>South</a:t>
            </a:r>
            <a:r>
              <a:rPr lang="cs-CZ" sz="3600" b="1" dirty="0" smtClean="0"/>
              <a:t> Pole</a:t>
            </a:r>
            <a:br>
              <a:rPr lang="cs-CZ" sz="3600" b="1" dirty="0" smtClean="0"/>
            </a:br>
            <a:r>
              <a:rPr lang="cs-CZ" sz="3600" b="1" dirty="0" smtClean="0"/>
              <a:t>         the </a:t>
            </a:r>
            <a:r>
              <a:rPr lang="cs-CZ" sz="3600" b="1" dirty="0" smtClean="0"/>
              <a:t>Equator</a:t>
            </a:r>
            <a:endParaRPr lang="cs-CZ" sz="3600" b="1" dirty="0" smtClean="0"/>
          </a:p>
          <a:p>
            <a:r>
              <a:rPr lang="cs-CZ" sz="3600" b="1" dirty="0" smtClean="0"/>
              <a:t>         the </a:t>
            </a:r>
            <a:r>
              <a:rPr lang="cs-CZ" sz="3600" b="1" dirty="0" smtClean="0"/>
              <a:t>Tropic</a:t>
            </a:r>
            <a:r>
              <a:rPr lang="cs-CZ" sz="3600" b="1" dirty="0" smtClean="0"/>
              <a:t> </a:t>
            </a:r>
            <a:r>
              <a:rPr lang="cs-CZ" sz="3600" b="1" dirty="0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smtClean="0"/>
              <a:t>Capricorn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    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51520" y="299695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8) pouště a lesy:</a:t>
            </a:r>
            <a:br>
              <a:rPr lang="cs-CZ" sz="3600" b="1" dirty="0" smtClean="0"/>
            </a:br>
            <a:r>
              <a:rPr lang="cs-CZ" sz="3600" b="1" dirty="0" smtClean="0"/>
              <a:t>         the Sahara Desert</a:t>
            </a:r>
            <a:br>
              <a:rPr lang="cs-CZ" sz="3600" b="1" dirty="0" smtClean="0"/>
            </a:br>
            <a:r>
              <a:rPr lang="cs-CZ" sz="3600" b="1" dirty="0" smtClean="0"/>
              <a:t>         the </a:t>
            </a:r>
            <a:r>
              <a:rPr lang="cs-CZ" sz="3600" b="1" dirty="0" smtClean="0"/>
              <a:t>Black</a:t>
            </a:r>
            <a:r>
              <a:rPr lang="cs-CZ" sz="3600" b="1" dirty="0" smtClean="0"/>
              <a:t> </a:t>
            </a:r>
            <a:r>
              <a:rPr lang="cs-CZ" sz="3600" b="1" dirty="0" smtClean="0"/>
              <a:t>Forest</a:t>
            </a:r>
            <a:endParaRPr lang="cs-CZ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836712"/>
            <a:ext cx="5630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?v=d8l1LS4XLco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73</TotalTime>
  <Words>194</Words>
  <Application>Microsoft Office PowerPoint</Application>
  <PresentationFormat>Předvádění na obrazovce (4:3)</PresentationFormat>
  <Paragraphs>36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12</cp:revision>
  <dcterms:created xsi:type="dcterms:W3CDTF">2013-03-22T18:40:49Z</dcterms:created>
  <dcterms:modified xsi:type="dcterms:W3CDTF">2013-11-18T17:15:42Z</dcterms:modified>
</cp:coreProperties>
</file>