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65" r:id="rId2"/>
    <p:sldId id="266" r:id="rId3"/>
    <p:sldId id="258" r:id="rId4"/>
    <p:sldId id="26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PaedD</a:t>
          </a:r>
          <a:r>
            <a:rPr lang="en-US" sz="2000" dirty="0" smtClean="0"/>
            <a:t>r</a:t>
          </a:r>
          <a:r>
            <a:rPr lang="cs-CZ" sz="2000" dirty="0" smtClean="0"/>
            <a:t>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UNDERSTANDING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NÁZEV:VY_22_INOVACE_26_AJ9_UNDERSTANDING ČG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102275" custLinFactNeighborX="-197" custLinFactNeighborY="-3442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 custScaleY="112531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836" custLinFactNeighborY="10823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0F6E23-80D1-44DD-9D8D-47B885ADF3F2}" type="presOf" srcId="{D1B46980-6531-4606-95E6-44980827E919}" destId="{2BE915AB-18AA-4053-B92C-3BFC9ED204BB}" srcOrd="1" destOrd="0" presId="urn:microsoft.com/office/officeart/2005/8/layout/target3"/>
    <dgm:cxn modelId="{249A258A-9245-4BA9-A63A-02F4A7DAC8EF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58B934D3-A72F-41BB-ADFD-5EC94D2B6957}" type="presOf" srcId="{26CBEA56-8CFD-48C0-BD6E-2EB16B1FBF42}" destId="{92E1E9E3-D1F0-4866-9424-7ECC0DD990BC}" srcOrd="1" destOrd="0" presId="urn:microsoft.com/office/officeart/2005/8/layout/target3"/>
    <dgm:cxn modelId="{536C4A17-8148-411E-A9AA-4AF15973EC4D}" type="presOf" srcId="{D1D4F407-5343-4D3F-B5B9-D407B03CAEB4}" destId="{D005CE8C-CC26-4C3E-AC11-E15060ECD759}" srcOrd="0" destOrd="0" presId="urn:microsoft.com/office/officeart/2005/8/layout/target3"/>
    <dgm:cxn modelId="{7042478C-C9BA-402C-9927-48D29BC8AA4B}" type="presOf" srcId="{1AE9165A-6B70-4FFD-A49C-881BF73B4F04}" destId="{BD3627E9-8FC8-4A2F-B3EA-FAE798EF81D8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87D17B9-2A96-4D1B-80EF-956BB5321CF3}" type="presOf" srcId="{1AE9165A-6B70-4FFD-A49C-881BF73B4F04}" destId="{A9F01C16-B5C0-47B0-9750-F7E5E11674A0}" srcOrd="0" destOrd="0" presId="urn:microsoft.com/office/officeart/2005/8/layout/target3"/>
    <dgm:cxn modelId="{440B8EE3-365A-4CBC-A1F4-0AA47F8B6179}" type="presOf" srcId="{1F4F8BC0-F267-4379-9FE7-6FFC8B64BAD8}" destId="{C8857ABF-5052-4733-A46C-0F8B764FF76F}" srcOrd="0" destOrd="0" presId="urn:microsoft.com/office/officeart/2005/8/layout/target3"/>
    <dgm:cxn modelId="{4694310D-74F2-4F61-9162-1E9450161EC0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B34AB9D4-0D1A-46C2-B20A-91C52113E3FC}" type="presOf" srcId="{26CBEA56-8CFD-48C0-BD6E-2EB16B1FBF42}" destId="{5583D5C5-FAFF-4548-819C-80E289F73770}" srcOrd="0" destOrd="0" presId="urn:microsoft.com/office/officeart/2005/8/layout/target3"/>
    <dgm:cxn modelId="{2EF658B1-3518-42CE-847E-BCB16FFE5FB2}" type="presOf" srcId="{1F4F8BC0-F267-4379-9FE7-6FFC8B64BAD8}" destId="{017154CD-D9A9-4968-AD11-1207A3C4C00A}" srcOrd="1" destOrd="0" presId="urn:microsoft.com/office/officeart/2005/8/layout/target3"/>
    <dgm:cxn modelId="{7C50306C-629F-4D36-8D21-13591CBDAF5A}" type="presOf" srcId="{D1D4F407-5343-4D3F-B5B9-D407B03CAEB4}" destId="{AED2198E-93D5-4001-81B4-73124B309672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D404DE36-8746-40D9-AA07-E39CEEA971F0}" type="presParOf" srcId="{333A1088-737F-45CB-B68E-254E46348037}" destId="{F5ABB229-8D3B-4694-996A-96F23CF14429}" srcOrd="0" destOrd="0" presId="urn:microsoft.com/office/officeart/2005/8/layout/target3"/>
    <dgm:cxn modelId="{9DB0A4CD-A283-4EB8-8FF9-09AF64E65427}" type="presParOf" srcId="{333A1088-737F-45CB-B68E-254E46348037}" destId="{F41139FD-01EE-4571-8B17-4FB00FC51163}" srcOrd="1" destOrd="0" presId="urn:microsoft.com/office/officeart/2005/8/layout/target3"/>
    <dgm:cxn modelId="{B7257F41-A0FE-42F1-9C66-F85189C78629}" type="presParOf" srcId="{333A1088-737F-45CB-B68E-254E46348037}" destId="{D005CE8C-CC26-4C3E-AC11-E15060ECD759}" srcOrd="2" destOrd="0" presId="urn:microsoft.com/office/officeart/2005/8/layout/target3"/>
    <dgm:cxn modelId="{E2F0D1FA-2045-4126-9F66-FC2CA4790958}" type="presParOf" srcId="{333A1088-737F-45CB-B68E-254E46348037}" destId="{2C702D82-9B77-49B7-9568-BB8EB47C3372}" srcOrd="3" destOrd="0" presId="urn:microsoft.com/office/officeart/2005/8/layout/target3"/>
    <dgm:cxn modelId="{99B78E77-036C-4084-9287-0515C050BF39}" type="presParOf" srcId="{333A1088-737F-45CB-B68E-254E46348037}" destId="{A52A0455-90FF-4808-ABD0-F02540D31D5A}" srcOrd="4" destOrd="0" presId="urn:microsoft.com/office/officeart/2005/8/layout/target3"/>
    <dgm:cxn modelId="{E5986979-AAAA-4605-AA6D-563ED39C32A1}" type="presParOf" srcId="{333A1088-737F-45CB-B68E-254E46348037}" destId="{6140AFEC-043D-4C43-A2F9-D0F5331DF3A3}" srcOrd="5" destOrd="0" presId="urn:microsoft.com/office/officeart/2005/8/layout/target3"/>
    <dgm:cxn modelId="{0539F1D7-7450-4A06-BFB2-CC4FD02A7CD0}" type="presParOf" srcId="{333A1088-737F-45CB-B68E-254E46348037}" destId="{71A10DEB-455E-4133-A618-0A0EE82A21E3}" srcOrd="6" destOrd="0" presId="urn:microsoft.com/office/officeart/2005/8/layout/target3"/>
    <dgm:cxn modelId="{0CAA5894-CF21-4AFE-A2EB-0DFFFCF197C2}" type="presParOf" srcId="{333A1088-737F-45CB-B68E-254E46348037}" destId="{DA6A876D-6D25-492F-8BDC-9AE6A6CFB1FA}" srcOrd="7" destOrd="0" presId="urn:microsoft.com/office/officeart/2005/8/layout/target3"/>
    <dgm:cxn modelId="{F2B551FC-2B42-41A6-8965-90FE7E2BD950}" type="presParOf" srcId="{333A1088-737F-45CB-B68E-254E46348037}" destId="{A9F01C16-B5C0-47B0-9750-F7E5E11674A0}" srcOrd="8" destOrd="0" presId="urn:microsoft.com/office/officeart/2005/8/layout/target3"/>
    <dgm:cxn modelId="{B0D25F5B-AA22-4744-9CC0-51CFA24B57B4}" type="presParOf" srcId="{333A1088-737F-45CB-B68E-254E46348037}" destId="{5C0CF724-3222-4429-B09A-F154A62FD507}" srcOrd="9" destOrd="0" presId="urn:microsoft.com/office/officeart/2005/8/layout/target3"/>
    <dgm:cxn modelId="{C1CC754A-C697-4901-84FD-74A78C80B892}" type="presParOf" srcId="{333A1088-737F-45CB-B68E-254E46348037}" destId="{71A5FEA7-FE77-4220-960F-2AB7AE466FE5}" srcOrd="10" destOrd="0" presId="urn:microsoft.com/office/officeart/2005/8/layout/target3"/>
    <dgm:cxn modelId="{8AF9FD2A-24F2-4DC3-92F8-75A9C659A240}" type="presParOf" srcId="{333A1088-737F-45CB-B68E-254E46348037}" destId="{C8857ABF-5052-4733-A46C-0F8B764FF76F}" srcOrd="11" destOrd="0" presId="urn:microsoft.com/office/officeart/2005/8/layout/target3"/>
    <dgm:cxn modelId="{3D93F03B-184E-4752-919B-33714E6CB2E4}" type="presParOf" srcId="{333A1088-737F-45CB-B68E-254E46348037}" destId="{1839E65E-6E97-41D2-A171-98C033275D27}" srcOrd="12" destOrd="0" presId="urn:microsoft.com/office/officeart/2005/8/layout/target3"/>
    <dgm:cxn modelId="{FBF6C1A3-E6F1-46E8-84D8-F3043C665BE3}" type="presParOf" srcId="{333A1088-737F-45CB-B68E-254E46348037}" destId="{914F10DC-A7FA-462B-9334-03354AC7EA9F}" srcOrd="13" destOrd="0" presId="urn:microsoft.com/office/officeart/2005/8/layout/target3"/>
    <dgm:cxn modelId="{3A22DABD-ECEA-4D22-B24F-13042535A611}" type="presParOf" srcId="{333A1088-737F-45CB-B68E-254E46348037}" destId="{5583D5C5-FAFF-4548-819C-80E289F73770}" srcOrd="14" destOrd="0" presId="urn:microsoft.com/office/officeart/2005/8/layout/target3"/>
    <dgm:cxn modelId="{02C8499A-A2DA-4D43-BEE3-0DBBBFD055B4}" type="presParOf" srcId="{333A1088-737F-45CB-B68E-254E46348037}" destId="{AED2198E-93D5-4001-81B4-73124B309672}" srcOrd="15" destOrd="0" presId="urn:microsoft.com/office/officeart/2005/8/layout/target3"/>
    <dgm:cxn modelId="{1C2CAC8D-C7F5-41B7-B794-5975E28360D0}" type="presParOf" srcId="{333A1088-737F-45CB-B68E-254E46348037}" destId="{2BE915AB-18AA-4053-B92C-3BFC9ED204BB}" srcOrd="16" destOrd="0" presId="urn:microsoft.com/office/officeart/2005/8/layout/target3"/>
    <dgm:cxn modelId="{D789E949-450A-4245-AC51-90662C4C64AE}" type="presParOf" srcId="{333A1088-737F-45CB-B68E-254E46348037}" destId="{BD3627E9-8FC8-4A2F-B3EA-FAE798EF81D8}" srcOrd="17" destOrd="0" presId="urn:microsoft.com/office/officeart/2005/8/layout/target3"/>
    <dgm:cxn modelId="{AFB352B8-C958-4E4C-9B8A-7A422CA8E10A}" type="presParOf" srcId="{333A1088-737F-45CB-B68E-254E46348037}" destId="{017154CD-D9A9-4968-AD11-1207A3C4C00A}" srcOrd="18" destOrd="0" presId="urn:microsoft.com/office/officeart/2005/8/layout/target3"/>
    <dgm:cxn modelId="{CFE63E38-A953-481E-8749-7ECC23C72754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6867" y="0"/>
          <a:ext cx="6971059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6867" y="0"/>
        <a:ext cx="6971059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144" y="360043"/>
          <a:ext cx="6971059" cy="2349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PaedD</a:t>
          </a:r>
          <a:r>
            <a:rPr lang="en-US" sz="2000" kern="1200" dirty="0" smtClean="0"/>
            <a:t>r</a:t>
          </a:r>
          <a:r>
            <a:rPr lang="cs-CZ" sz="2000" kern="1200" dirty="0" smtClean="0"/>
            <a:t>. Milena Holcnerová</a:t>
          </a:r>
          <a:endParaRPr lang="cs-CZ" sz="2000" kern="1200" dirty="0"/>
        </a:p>
      </dsp:txBody>
      <dsp:txXfrm>
        <a:off x="1440144" y="360043"/>
        <a:ext cx="6971059" cy="475824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824813"/>
          <a:ext cx="6971059" cy="1897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NÁZEV:VY_22_INOVACE_26_AJ9_UNDERSTANDING ČG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824813"/>
        <a:ext cx="6971059" cy="523539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512163"/>
          <a:ext cx="6971059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UNDERSTANDING</a:t>
          </a:r>
          <a:endParaRPr lang="cs-CZ" sz="2000" kern="1200" dirty="0"/>
        </a:p>
      </dsp:txBody>
      <dsp:txXfrm>
        <a:off x="1453876" y="1512163"/>
        <a:ext cx="6971059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971059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971059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C1F71-98D5-4F58-956C-E46C022263BA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32AC01-1401-421D-845A-490C81C0016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395536" y="548680"/>
          <a:ext cx="8424936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9.ročníku ZŠ pomocí interaktivní tabule.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podporuje čtenářskou gramotnost.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Po přečtení dopisu žáci vyhledávají informace a odpovídají na otázky.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3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85984" y="5394960"/>
          <a:ext cx="416560" cy="1463040"/>
        </p:xfrm>
        <a:graphic>
          <a:graphicData uri="http://schemas.openxmlformats.org/drawingml/2006/table">
            <a:tbl>
              <a:tblPr/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1"/>
            <a:ext cx="87129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Dear pen friend,</a:t>
            </a:r>
          </a:p>
          <a:p>
            <a:r>
              <a:rPr lang="en-US" sz="2400" b="1" dirty="0" smtClean="0"/>
              <a:t>My name is Maria Proia. I am from Greece. I live in a city called Thessaloniki. It’s a big  city in the North of Greece.</a:t>
            </a:r>
          </a:p>
          <a:p>
            <a:r>
              <a:rPr lang="en-US" sz="2400" b="1" dirty="0" smtClean="0"/>
              <a:t>I am 12 years old. I have a sister. Her name is Kiki and she is 10. We are students. My father is a teacher and my mum doesn’t work.</a:t>
            </a:r>
          </a:p>
          <a:p>
            <a:r>
              <a:rPr lang="en-US" sz="2400" b="1" dirty="0" smtClean="0"/>
              <a:t>I have English lesson at school every week. I like learning English. I can speak English but I can’t write it very well.</a:t>
            </a:r>
          </a:p>
          <a:p>
            <a:r>
              <a:rPr lang="en-US" sz="2400" b="1" dirty="0" smtClean="0"/>
              <a:t>I like listening to rock music. Do you like Madonna? I like her very much. I have all her compact discs. Do you like listening to music?</a:t>
            </a:r>
            <a:r>
              <a:rPr lang="cs-CZ" sz="2400" b="1" dirty="0" smtClean="0"/>
              <a:t>  </a:t>
            </a:r>
            <a:r>
              <a:rPr lang="en-US" sz="2400" b="1" dirty="0" smtClean="0"/>
              <a:t>Please  write back to me soon.                        Maria</a:t>
            </a:r>
            <a:endParaRPr lang="cs-CZ" sz="2400" b="1" dirty="0" smtClean="0"/>
          </a:p>
          <a:p>
            <a:endParaRPr lang="en-US" sz="24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4221088"/>
            <a:ext cx="460851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Does Maria have a pen friend?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Is Maria English?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Can Maria write English well?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Does Maria’s father work?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Does Marie like music?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Is Maria from a city?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Is Maria’s surname Kiki?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Do Maria and her sister go to school?</a:t>
            </a:r>
          </a:p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12160" y="4149080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50"/>
                </a:solidFill>
              </a:rPr>
              <a:t>Yes, she does.</a:t>
            </a:r>
            <a:endParaRPr lang="cs-CZ" sz="2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96752"/>
            <a:ext cx="7113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Now write about yourself a letter for your friend.</a:t>
            </a:r>
            <a:endParaRPr lang="cs-CZ" sz="2400" dirty="0"/>
          </a:p>
        </p:txBody>
      </p:sp>
      <p:sp>
        <p:nvSpPr>
          <p:cNvPr id="3" name="Veselý obličej 2"/>
          <p:cNvSpPr/>
          <p:nvPr/>
        </p:nvSpPr>
        <p:spPr>
          <a:xfrm>
            <a:off x="7380312" y="141277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</TotalTime>
  <Words>265</Words>
  <Application>Microsoft Office PowerPoint</Application>
  <PresentationFormat>Předvádění na obrazovce (4:3)</PresentationFormat>
  <Paragraphs>38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Snímek 1</vt:lpstr>
      <vt:lpstr>Snímek 2</vt:lpstr>
      <vt:lpstr>Snímek 3</vt:lpstr>
      <vt:lpstr>Snímek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holcnerovam</dc:creator>
  <cp:lastModifiedBy>OEM</cp:lastModifiedBy>
  <cp:revision>9</cp:revision>
  <dcterms:created xsi:type="dcterms:W3CDTF">2013-02-18T13:54:09Z</dcterms:created>
  <dcterms:modified xsi:type="dcterms:W3CDTF">2013-11-18T17:19:53Z</dcterms:modified>
</cp:coreProperties>
</file>